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2.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3.xml" ContentType="application/vnd.openxmlformats-officedocument.presentationml.comments+xml"/>
  <Override PartName="/ppt/notesSlides/notesSlide16.xml" ContentType="application/vnd.openxmlformats-officedocument.presentationml.notesSlide+xml"/>
  <Override PartName="/ppt/comments/comment4.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5.xml" ContentType="application/vnd.openxmlformats-officedocument.presentationml.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Lst>
  <p:notesMasterIdLst>
    <p:notesMasterId r:id="rId37"/>
  </p:notesMasterIdLst>
  <p:handoutMasterIdLst>
    <p:handoutMasterId r:id="rId38"/>
  </p:handoutMasterIdLst>
  <p:sldIdLst>
    <p:sldId id="256" r:id="rId5"/>
    <p:sldId id="307" r:id="rId6"/>
    <p:sldId id="267" r:id="rId7"/>
    <p:sldId id="264" r:id="rId8"/>
    <p:sldId id="306" r:id="rId9"/>
    <p:sldId id="268" r:id="rId10"/>
    <p:sldId id="271" r:id="rId11"/>
    <p:sldId id="272" r:id="rId12"/>
    <p:sldId id="275" r:id="rId13"/>
    <p:sldId id="276"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61" r:id="rId28"/>
    <p:sldId id="299" r:id="rId29"/>
    <p:sldId id="308" r:id="rId30"/>
    <p:sldId id="305" r:id="rId31"/>
    <p:sldId id="278" r:id="rId32"/>
    <p:sldId id="295" r:id="rId33"/>
    <p:sldId id="309" r:id="rId34"/>
    <p:sldId id="304" r:id="rId35"/>
    <p:sldId id="31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orient="horz" pos="4100">
          <p15:clr>
            <a:srgbClr val="A4A3A4"/>
          </p15:clr>
        </p15:guide>
        <p15:guide id="3" orient="horz" pos="432">
          <p15:clr>
            <a:srgbClr val="A4A3A4"/>
          </p15:clr>
        </p15:guide>
        <p15:guide id="4" orient="horz" pos="3751">
          <p15:clr>
            <a:srgbClr val="A4A3A4"/>
          </p15:clr>
        </p15:guide>
        <p15:guide id="5" orient="horz" pos="1246">
          <p15:clr>
            <a:srgbClr val="A4A3A4"/>
          </p15:clr>
        </p15:guide>
        <p15:guide id="6" orient="horz" pos="1848" userDrawn="1">
          <p15:clr>
            <a:srgbClr val="A4A3A4"/>
          </p15:clr>
        </p15:guide>
        <p15:guide id="7" pos="2880">
          <p15:clr>
            <a:srgbClr val="A4A3A4"/>
          </p15:clr>
        </p15:guide>
        <p15:guide id="8" pos="192">
          <p15:clr>
            <a:srgbClr val="A4A3A4"/>
          </p15:clr>
        </p15:guide>
        <p15:guide id="9" pos="384">
          <p15:clr>
            <a:srgbClr val="A4A3A4"/>
          </p15:clr>
        </p15:guide>
        <p15:guide id="10" pos="413">
          <p15:clr>
            <a:srgbClr val="A4A3A4"/>
          </p15:clr>
        </p15:guide>
        <p15:guide id="11" pos="5571">
          <p15:clr>
            <a:srgbClr val="A4A3A4"/>
          </p15:clr>
        </p15:guide>
        <p15:guide id="12" pos="5373">
          <p15:clr>
            <a:srgbClr val="A4A3A4"/>
          </p15:clr>
        </p15:guide>
        <p15:guide id="13" pos="2174">
          <p15:clr>
            <a:srgbClr val="A4A3A4"/>
          </p15:clr>
        </p15:guide>
        <p15:guide id="14" pos="2312">
          <p15:clr>
            <a:srgbClr val="A4A3A4"/>
          </p15:clr>
        </p15:guide>
        <p15:guide id="15" pos="3589">
          <p15:clr>
            <a:srgbClr val="A4A3A4"/>
          </p15:clr>
        </p15:guide>
        <p15:guide id="16" pos="3448">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in Taylor" initials="KT" lastIdx="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C5D5"/>
    <a:srgbClr val="004B87"/>
    <a:srgbClr val="006D8A"/>
    <a:srgbClr val="00778B"/>
    <a:srgbClr val="64A70B"/>
    <a:srgbClr val="017B90"/>
    <a:srgbClr val="333F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08" autoAdjust="0"/>
    <p:restoredTop sz="54246" autoAdjust="0"/>
  </p:normalViewPr>
  <p:slideViewPr>
    <p:cSldViewPr snapToGrid="0">
      <p:cViewPr varScale="1">
        <p:scale>
          <a:sx n="43" d="100"/>
          <a:sy n="43" d="100"/>
        </p:scale>
        <p:origin x="-3240" y="-104"/>
      </p:cViewPr>
      <p:guideLst>
        <p:guide orient="horz" pos="2160"/>
        <p:guide orient="horz" pos="4100"/>
        <p:guide orient="horz" pos="432"/>
        <p:guide orient="horz" pos="3751"/>
        <p:guide orient="horz" pos="1246"/>
        <p:guide orient="horz" pos="1848"/>
        <p:guide pos="2880"/>
        <p:guide pos="192"/>
        <p:guide pos="384"/>
        <p:guide pos="413"/>
        <p:guide pos="5571"/>
        <p:guide pos="5373"/>
        <p:guide pos="2174"/>
        <p:guide pos="2312"/>
        <p:guide pos="3589"/>
        <p:guide pos="3448"/>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21" d="100"/>
          <a:sy n="121" d="100"/>
        </p:scale>
        <p:origin x="49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commentAuthors" Target="commentAuthor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3-11T14:46:42.245" idx="3">
    <p:pos x="1804" y="3565"/>
    <p:text>Is the 5,000 co-op stat still accurate? it's not one we use in our quick facts any more</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3-11T14:46:00.917" idx="2">
    <p:pos x="866" y="2594"/>
    <p:text>Dedicated          ??</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3-11T14:50:02.299" idx="4">
    <p:pos x="10" y="10"/>
    <p:text>Do you want to mention the Arch and Helen Brown Design and Digital Arts Centre?</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9-03-11T14:50:29.069" idx="5">
    <p:pos x="10" y="10"/>
    <p:text>Megan said that accreditation doesn't mean much any more since most colleges now have it. Just FYI.</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9-03-11T14:52:10.166" idx="6">
    <p:pos x="240" y="3334"/>
    <p:text>Say "First I'm going to introduce you" but "Now in previous slide..." not sure if "First" is needed?</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A01FB35-722A-434C-998A-55361814406F}" type="datetimeFigureOut">
              <a:rPr lang="en-US" smtClean="0"/>
              <a:t>20-07-27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E432C5-6B74-436C-BF48-7B17754AB941}" type="slidenum">
              <a:rPr lang="en-US" smtClean="0"/>
              <a:t>‹#›</a:t>
            </a:fld>
            <a:endParaRPr lang="en-US" dirty="0"/>
          </a:p>
        </p:txBody>
      </p:sp>
    </p:spTree>
    <p:extLst>
      <p:ext uri="{BB962C8B-B14F-4D97-AF65-F5344CB8AC3E}">
        <p14:creationId xmlns:p14="http://schemas.microsoft.com/office/powerpoint/2010/main" val="3541981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82F6A0-C5BF-4844-9288-8F7F8AE79D55}" type="datetimeFigureOut">
              <a:rPr lang="en-US" smtClean="0"/>
              <a:t>20-07-27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765CA8-773C-4672-86C7-BF3D1D8903CC}" type="slidenum">
              <a:rPr lang="en-US" smtClean="0"/>
              <a:t>‹#›</a:t>
            </a:fld>
            <a:endParaRPr lang="en-US" dirty="0"/>
          </a:p>
        </p:txBody>
      </p:sp>
    </p:spTree>
    <p:extLst>
      <p:ext uri="{BB962C8B-B14F-4D97-AF65-F5344CB8AC3E}">
        <p14:creationId xmlns:p14="http://schemas.microsoft.com/office/powerpoint/2010/main" val="281182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georgiancollege.ca/campus-life/athletics/fitness-centres/" TargetMode="External"/><Relationship Id="rId4" Type="http://schemas.openxmlformats.org/officeDocument/2006/relationships/hyperlink" Target="http://www.georgiancollege.ca/campus-life/residence-housing/" TargetMode="External"/><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http://campusvieworillia.com/"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www.georgiancollege.ca/news-events/all-events/auto-show/"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Suggested speaking points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lvl="0"/>
            <a:r>
              <a:rPr lang="en-US" sz="1200" kern="1200" dirty="0" smtClean="0">
                <a:solidFill>
                  <a:schemeClr val="tx1"/>
                </a:solidFill>
                <a:effectLst/>
                <a:latin typeface="+mn-lt"/>
                <a:ea typeface="+mn-ea"/>
                <a:cs typeface="+mn-cs"/>
              </a:rPr>
              <a:t>Hi everyone! Welcome to the [insert academic area] Applicant Reception.</a:t>
            </a:r>
            <a:endParaRPr lang="en-US" sz="9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9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Thanks for joining us.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 will first begin with our Indigenous land acknowledgement.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Georgian College acknowledges that all campuses are situated on the traditional land of the </a:t>
            </a:r>
            <a:r>
              <a:rPr lang="en-US" sz="1200" kern="1200" dirty="0" err="1" smtClean="0">
                <a:solidFill>
                  <a:schemeClr val="tx1"/>
                </a:solidFill>
                <a:effectLst/>
                <a:latin typeface="+mn-lt"/>
                <a:ea typeface="+mn-ea"/>
                <a:cs typeface="+mn-cs"/>
              </a:rPr>
              <a:t>Anishnaabeg</a:t>
            </a:r>
            <a:r>
              <a:rPr lang="en-US" sz="1200" kern="1200" dirty="0" smtClean="0">
                <a:solidFill>
                  <a:schemeClr val="tx1"/>
                </a:solidFill>
                <a:effectLst/>
                <a:latin typeface="+mn-lt"/>
                <a:ea typeface="+mn-ea"/>
                <a:cs typeface="+mn-cs"/>
              </a:rPr>
              <a:t> [Ah-</a:t>
            </a:r>
            <a:r>
              <a:rPr lang="en-US" sz="1200" kern="1200" dirty="0" err="1" smtClean="0">
                <a:solidFill>
                  <a:schemeClr val="tx1"/>
                </a:solidFill>
                <a:effectLst/>
                <a:latin typeface="+mn-lt"/>
                <a:ea typeface="+mn-ea"/>
                <a:cs typeface="+mn-cs"/>
              </a:rPr>
              <a:t>nish</a:t>
            </a:r>
            <a:r>
              <a:rPr lang="en-US" sz="1200" kern="1200" dirty="0" smtClean="0">
                <a:solidFill>
                  <a:schemeClr val="tx1"/>
                </a:solidFill>
                <a:effectLst/>
                <a:latin typeface="+mn-lt"/>
                <a:ea typeface="+mn-ea"/>
                <a:cs typeface="+mn-cs"/>
              </a:rPr>
              <a:t>-NAH-beg] people.</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Anishnaabeg</a:t>
            </a:r>
            <a:r>
              <a:rPr lang="en-US" sz="1200" kern="1200" dirty="0" smtClean="0">
                <a:solidFill>
                  <a:schemeClr val="tx1"/>
                </a:solidFill>
                <a:effectLst/>
                <a:latin typeface="+mn-lt"/>
                <a:ea typeface="+mn-ea"/>
                <a:cs typeface="+mn-cs"/>
              </a:rPr>
              <a:t> include the Odawa [Oh-DAH-</a:t>
            </a:r>
            <a:r>
              <a:rPr lang="en-US" sz="1200" kern="1200" dirty="0" err="1" smtClean="0">
                <a:solidFill>
                  <a:schemeClr val="tx1"/>
                </a:solidFill>
                <a:effectLst/>
                <a:latin typeface="+mn-lt"/>
                <a:ea typeface="+mn-ea"/>
                <a:cs typeface="+mn-cs"/>
              </a:rPr>
              <a:t>wah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Ojibwe</a:t>
            </a:r>
            <a:r>
              <a:rPr lang="en-US" sz="1200" kern="1200" dirty="0" smtClean="0">
                <a:solidFill>
                  <a:schemeClr val="tx1"/>
                </a:solidFill>
                <a:effectLst/>
                <a:latin typeface="+mn-lt"/>
                <a:ea typeface="+mn-ea"/>
                <a:cs typeface="+mn-cs"/>
              </a:rPr>
              <a:t> [oh-JIB-way] and Pottawatomi [</a:t>
            </a:r>
            <a:r>
              <a:rPr lang="en-US" sz="1200" kern="1200" dirty="0" err="1" smtClean="0">
                <a:solidFill>
                  <a:schemeClr val="tx1"/>
                </a:solidFill>
                <a:effectLst/>
                <a:latin typeface="+mn-lt"/>
                <a:ea typeface="+mn-ea"/>
                <a:cs typeface="+mn-cs"/>
              </a:rPr>
              <a:t>Boh</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tah</a:t>
            </a:r>
            <a:r>
              <a:rPr lang="en-US" sz="1200" kern="1200" dirty="0" smtClean="0">
                <a:solidFill>
                  <a:schemeClr val="tx1"/>
                </a:solidFill>
                <a:effectLst/>
                <a:latin typeface="+mn-lt"/>
                <a:ea typeface="+mn-ea"/>
                <a:cs typeface="+mn-cs"/>
              </a:rPr>
              <a:t>-WAH-</a:t>
            </a:r>
            <a:r>
              <a:rPr lang="en-US" sz="1200" kern="1200" dirty="0" err="1" smtClean="0">
                <a:solidFill>
                  <a:schemeClr val="tx1"/>
                </a:solidFill>
                <a:effectLst/>
                <a:latin typeface="+mn-lt"/>
                <a:ea typeface="+mn-ea"/>
                <a:cs typeface="+mn-cs"/>
              </a:rPr>
              <a:t>toh</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mee</a:t>
            </a:r>
            <a:r>
              <a:rPr lang="en-US" sz="1200" kern="1200" dirty="0" smtClean="0">
                <a:solidFill>
                  <a:schemeClr val="tx1"/>
                </a:solidFill>
                <a:effectLst/>
                <a:latin typeface="+mn-lt"/>
                <a:ea typeface="+mn-ea"/>
                <a:cs typeface="+mn-cs"/>
              </a:rPr>
              <a:t>] nations, collectively known as the Three Fires Confederacy.</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Georgian College is dedicated to </a:t>
            </a:r>
            <a:r>
              <a:rPr lang="en-US" sz="1200" kern="1200" dirty="0" err="1" smtClean="0">
                <a:solidFill>
                  <a:schemeClr val="tx1"/>
                </a:solidFill>
                <a:effectLst/>
                <a:latin typeface="+mn-lt"/>
                <a:ea typeface="+mn-ea"/>
                <a:cs typeface="+mn-cs"/>
              </a:rPr>
              <a:t>honouring</a:t>
            </a:r>
            <a:r>
              <a:rPr lang="en-US" sz="1200" kern="1200" dirty="0" smtClean="0">
                <a:solidFill>
                  <a:schemeClr val="tx1"/>
                </a:solidFill>
                <a:effectLst/>
                <a:latin typeface="+mn-lt"/>
                <a:ea typeface="+mn-ea"/>
                <a:cs typeface="+mn-cs"/>
              </a:rPr>
              <a:t> Indigenous history and culture and committed to moving forward in the spirit of reconciliation and respect with all First Nations, Métis </a:t>
            </a:r>
            <a:r>
              <a:rPr lang="en-CA" sz="1200" kern="1200" dirty="0" smtClean="0">
                <a:solidFill>
                  <a:schemeClr val="tx1"/>
                </a:solidFill>
                <a:effectLst/>
                <a:latin typeface="+mn-lt"/>
                <a:ea typeface="+mn-ea"/>
                <a:cs typeface="+mn-cs"/>
              </a:rPr>
              <a:t>[MAY-tee] </a:t>
            </a:r>
            <a:r>
              <a:rPr lang="en-US" sz="1200" kern="1200" dirty="0" smtClean="0">
                <a:solidFill>
                  <a:schemeClr val="tx1"/>
                </a:solidFill>
                <a:effectLst/>
                <a:latin typeface="+mn-lt"/>
                <a:ea typeface="+mn-ea"/>
                <a:cs typeface="+mn-cs"/>
              </a:rPr>
              <a:t>and Inuit people.</a:t>
            </a:r>
          </a:p>
          <a:p>
            <a:r>
              <a:rPr lang="en-US" sz="1200" kern="1200" dirty="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endParaRPr lang="en-US" sz="9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Today is all about showing you where your program can take you.</a:t>
            </a:r>
            <a:endParaRPr lang="en-US" sz="9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We’ll start by offering a bit of information about Georgian College</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Then we’ll invite a graduate to the stage to tell their story</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[You’ll hear from an employer]</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We’ll open the floor to questions</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And then we’ll all have some time to mix and mingle</a:t>
            </a: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765CA8-773C-4672-86C7-BF3D1D8903CC}" type="slidenum">
              <a:rPr lang="en-US" smtClean="0"/>
              <a:t>1</a:t>
            </a:fld>
            <a:endParaRPr lang="en-US" dirty="0"/>
          </a:p>
        </p:txBody>
      </p:sp>
    </p:spTree>
    <p:extLst>
      <p:ext uri="{BB962C8B-B14F-4D97-AF65-F5344CB8AC3E}">
        <p14:creationId xmlns:p14="http://schemas.microsoft.com/office/powerpoint/2010/main" val="2566166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Suggested speaking 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lvl="0"/>
            <a:r>
              <a:rPr lang="en-US" sz="1200" kern="1200" dirty="0" smtClean="0">
                <a:solidFill>
                  <a:schemeClr val="tx1"/>
                </a:solidFill>
                <a:effectLst/>
                <a:latin typeface="+mn-lt"/>
                <a:ea typeface="+mn-ea"/>
                <a:cs typeface="+mn-cs"/>
              </a:rPr>
              <a:t>Before we get started I’d like to introduce myself. I’m [first and last name] and I’m the [title] of [area] at Georgian.</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 joined the team at Georgian in [year]. Before that I [briefly describe work and/or industry experience].</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I’m so proud of the work we do in [area] and know you’ll enjoy learning from our team of industry experts.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But if you’re asking yourself “Why should I choose [academic area at Georgian OR Georgian]?” allow me to tell you a bit about why I think we’re exceptional.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2</a:t>
            </a:fld>
            <a:endParaRPr lang="en-US" dirty="0"/>
          </a:p>
        </p:txBody>
      </p:sp>
    </p:spTree>
    <p:extLst>
      <p:ext uri="{BB962C8B-B14F-4D97-AF65-F5344CB8AC3E}">
        <p14:creationId xmlns:p14="http://schemas.microsoft.com/office/powerpoint/2010/main" val="2262215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smtClean="0"/>
              <a:t>Suggested speaking points</a:t>
            </a:r>
          </a:p>
          <a:p>
            <a:pPr marL="0" indent="0">
              <a:buFont typeface="Arial" panose="020B0604020202020204" pitchFamily="34" charset="0"/>
              <a:buNone/>
            </a:pPr>
            <a:endParaRPr lang="en-US" dirty="0" smtClean="0"/>
          </a:p>
          <a:p>
            <a:pPr lvl="0"/>
            <a:r>
              <a:rPr lang="en-US" sz="1200" kern="1200" dirty="0" smtClean="0">
                <a:solidFill>
                  <a:schemeClr val="tx1"/>
                </a:solidFill>
                <a:effectLst/>
                <a:latin typeface="+mn-lt"/>
                <a:ea typeface="+mn-ea"/>
                <a:cs typeface="+mn-cs"/>
              </a:rPr>
              <a:t>First, our grads get jobs: [select one of these two stats]</a:t>
            </a:r>
            <a:endParaRPr lang="en-US" sz="9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90.3% of Georgian alumni are employed within six months of graduation.</a:t>
            </a:r>
            <a:endParaRPr lang="en-US" sz="9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[Academic area employment rate] of alumni in [name of academic area] get jobs within six months of graduation</a:t>
            </a: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765CA8-773C-4672-86C7-BF3D1D8903CC}" type="slidenum">
              <a:rPr lang="en-US" smtClean="0"/>
              <a:t>3</a:t>
            </a:fld>
            <a:endParaRPr lang="en-US" dirty="0"/>
          </a:p>
        </p:txBody>
      </p:sp>
    </p:spTree>
    <p:extLst>
      <p:ext uri="{BB962C8B-B14F-4D97-AF65-F5344CB8AC3E}">
        <p14:creationId xmlns:p14="http://schemas.microsoft.com/office/powerpoint/2010/main" val="2419150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baseline="0" dirty="0" smtClean="0"/>
              <a:t>Suggested speaking points</a:t>
            </a:r>
          </a:p>
          <a:p>
            <a:pPr marL="0" indent="0">
              <a:buFont typeface="Arial" panose="020B0604020202020204" pitchFamily="34" charset="0"/>
              <a:buNone/>
            </a:pPr>
            <a:endParaRPr lang="en-US" b="0" baseline="0" dirty="0" smtClean="0"/>
          </a:p>
          <a:p>
            <a:pPr lvl="0"/>
            <a:r>
              <a:rPr lang="en-US" sz="1200" kern="1200" dirty="0" smtClean="0">
                <a:solidFill>
                  <a:schemeClr val="tx1"/>
                </a:solidFill>
                <a:effectLst/>
                <a:latin typeface="+mn-lt"/>
                <a:ea typeface="+mn-ea"/>
                <a:cs typeface="+mn-cs"/>
              </a:rPr>
              <a:t>Our programs emphasize practical, hands-on learning. [Select the proof points that are most relevant to your area, or add your own]:</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Georgian partners with 6,200 employers to give students work experience and strong networks</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Most programs offer a work-integrated learning opportunity</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More than 5,000 Georgian students are currently enrolled in a program with paid co-op </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Whether students are learning in classrooms, in labs, or in the workplace, we focus on building the practical skills employers are looking for. </a:t>
            </a:r>
            <a:endParaRPr lang="en-US" sz="9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We invest in the latest technology and equipment so that what you’re learning in labs is cutting edge and relevant.</a:t>
            </a:r>
            <a:endParaRPr lang="en-US" sz="9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4</a:t>
            </a:fld>
            <a:endParaRPr lang="en-US" dirty="0"/>
          </a:p>
        </p:txBody>
      </p:sp>
    </p:spTree>
    <p:extLst>
      <p:ext uri="{BB962C8B-B14F-4D97-AF65-F5344CB8AC3E}">
        <p14:creationId xmlns:p14="http://schemas.microsoft.com/office/powerpoint/2010/main" val="138510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smtClean="0">
                <a:solidFill>
                  <a:schemeClr val="tx1"/>
                </a:solidFill>
                <a:effectLst/>
                <a:latin typeface="+mn-lt"/>
                <a:ea typeface="+mn-ea"/>
                <a:cs typeface="+mn-cs"/>
              </a:rPr>
              <a:t>Suggested</a:t>
            </a:r>
            <a:r>
              <a:rPr lang="en-US" sz="1200" b="1" kern="1200" baseline="0" dirty="0" smtClean="0">
                <a:solidFill>
                  <a:schemeClr val="tx1"/>
                </a:solidFill>
                <a:effectLst/>
                <a:latin typeface="+mn-lt"/>
                <a:ea typeface="+mn-ea"/>
                <a:cs typeface="+mn-cs"/>
              </a:rPr>
              <a:t> speaking points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Second, we teach our students to be innovators and leaders in their communities and workplaces.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Did you know Georgian is Canada’s first designated </a:t>
            </a:r>
            <a:r>
              <a:rPr lang="en-US" sz="1200" kern="1200" dirty="0" err="1" smtClean="0">
                <a:solidFill>
                  <a:schemeClr val="tx1"/>
                </a:solidFill>
                <a:effectLst/>
                <a:latin typeface="+mn-lt"/>
                <a:ea typeface="+mn-ea"/>
                <a:cs typeface="+mn-cs"/>
              </a:rPr>
              <a:t>changemaker</a:t>
            </a:r>
            <a:r>
              <a:rPr lang="en-US" sz="1200" kern="1200" dirty="0" smtClean="0">
                <a:solidFill>
                  <a:schemeClr val="tx1"/>
                </a:solidFill>
                <a:effectLst/>
                <a:latin typeface="+mn-lt"/>
                <a:ea typeface="+mn-ea"/>
                <a:cs typeface="+mn-cs"/>
              </a:rPr>
              <a:t> college?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Our students have access to the world’s largest network of social entrepreneurs and </a:t>
            </a:r>
            <a:r>
              <a:rPr lang="en-US" sz="1200" kern="1200" dirty="0" err="1" smtClean="0">
                <a:solidFill>
                  <a:schemeClr val="tx1"/>
                </a:solidFill>
                <a:effectLst/>
                <a:latin typeface="+mn-lt"/>
                <a:ea typeface="+mn-ea"/>
                <a:cs typeface="+mn-cs"/>
              </a:rPr>
              <a:t>changemakers</a:t>
            </a:r>
            <a:r>
              <a:rPr lang="en-US" sz="1200" kern="1200" dirty="0" smtClean="0">
                <a:solidFill>
                  <a:schemeClr val="tx1"/>
                </a:solidFill>
                <a:effectLst/>
                <a:latin typeface="+mn-lt"/>
                <a:ea typeface="+mn-ea"/>
                <a:cs typeface="+mn-cs"/>
              </a:rPr>
              <a:t> through </a:t>
            </a:r>
            <a:r>
              <a:rPr lang="en-US" sz="1200" kern="1200" dirty="0" err="1" smtClean="0">
                <a:solidFill>
                  <a:schemeClr val="tx1"/>
                </a:solidFill>
                <a:effectLst/>
                <a:latin typeface="+mn-lt"/>
                <a:ea typeface="+mn-ea"/>
                <a:cs typeface="+mn-cs"/>
              </a:rPr>
              <a:t>AshokaU</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765CA8-773C-4672-86C7-BF3D1D8903CC}" type="slidenum">
              <a:rPr lang="en-US" smtClean="0"/>
              <a:t>5</a:t>
            </a:fld>
            <a:endParaRPr lang="en-US" dirty="0"/>
          </a:p>
        </p:txBody>
      </p:sp>
    </p:spTree>
    <p:extLst>
      <p:ext uri="{BB962C8B-B14F-4D97-AF65-F5344CB8AC3E}">
        <p14:creationId xmlns:p14="http://schemas.microsoft.com/office/powerpoint/2010/main" val="4046717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smtClean="0"/>
              <a:t>Suggested speaking points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lvl="0"/>
            <a:r>
              <a:rPr lang="en-US" sz="1200" kern="1200" dirty="0" smtClean="0">
                <a:solidFill>
                  <a:schemeClr val="tx1"/>
                </a:solidFill>
                <a:effectLst/>
                <a:latin typeface="+mn-lt"/>
                <a:ea typeface="+mn-ea"/>
                <a:cs typeface="+mn-cs"/>
              </a:rPr>
              <a:t>Finally, we offer a truly unique and positive experience in postsecondary education.</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Day in and day out I see the outstanding commitment of faculty and staff to student success. [If possible, provide an example from your area]</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Your instructors are industry experts. They offer relevant, market-driven knowledge.</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But beyond that, this campus provides a friendly and inclusive culture – and a level of support I haven’t seen anywhere else.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That’s why, when you leave Georgian, you’ll have the skills you need, the mindset to succeed, and the confidence to thrive.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6</a:t>
            </a:fld>
            <a:endParaRPr lang="en-US" dirty="0"/>
          </a:p>
        </p:txBody>
      </p:sp>
    </p:spTree>
    <p:extLst>
      <p:ext uri="{BB962C8B-B14F-4D97-AF65-F5344CB8AC3E}">
        <p14:creationId xmlns:p14="http://schemas.microsoft.com/office/powerpoint/2010/main" val="4075363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OPTIONAL SLIDE -</a:t>
            </a:r>
            <a:r>
              <a:rPr lang="en-US" b="0" baseline="0" dirty="0" smtClean="0"/>
              <a:t> </a:t>
            </a:r>
            <a:r>
              <a:rPr lang="en-US" b="0" dirty="0" smtClean="0"/>
              <a:t>Now I’d like to tell you a bit about this campus…</a:t>
            </a:r>
          </a:p>
          <a:p>
            <a:endParaRPr lang="en-US" b="1" dirty="0" smtClean="0"/>
          </a:p>
          <a:p>
            <a:r>
              <a:rPr lang="en-US" b="1" dirty="0" smtClean="0"/>
              <a:t>Key proof points – Barrie Campus </a:t>
            </a:r>
          </a:p>
          <a:p>
            <a:endParaRPr lang="en-US" b="1" dirty="0" smtClean="0"/>
          </a:p>
          <a:p>
            <a:r>
              <a:rPr lang="en-US" b="1" dirty="0" smtClean="0"/>
              <a:t>The largest of Georgian’s seven campuses, the Barrie Campus is a community within a community – a welcoming and safe place to study, with all the amenities.</a:t>
            </a:r>
          </a:p>
          <a:p>
            <a:endParaRPr lang="en-US" b="1" dirty="0" smtClean="0"/>
          </a:p>
          <a:p>
            <a:r>
              <a:rPr lang="en-US" dirty="0" smtClean="0"/>
              <a:t>Barrie is known for its friendly residents and four-season lifestyle. With a gorgeous waterfront on Kempenfelt Bay, nearby trails and ski hills, several shopping malls, a vast assortment of restaurants and great nightlife – there is plenty to do when you’re not studying.</a:t>
            </a:r>
          </a:p>
          <a:p>
            <a:endParaRPr lang="en-US" b="1" dirty="0" smtClean="0"/>
          </a:p>
          <a:p>
            <a:r>
              <a:rPr lang="en-US" b="1" dirty="0" smtClean="0"/>
              <a:t>Campus features</a:t>
            </a:r>
          </a:p>
          <a:p>
            <a:endParaRPr lang="en-US" b="1" dirty="0" smtClean="0"/>
          </a:p>
          <a:p>
            <a:r>
              <a:rPr lang="en-US" dirty="0" smtClean="0"/>
              <a:t>Art gallery, Bear Essentials store,</a:t>
            </a:r>
            <a:r>
              <a:rPr lang="en-US" baseline="0" dirty="0" smtClean="0"/>
              <a:t> </a:t>
            </a:r>
            <a:r>
              <a:rPr lang="en-US" dirty="0" smtClean="0"/>
              <a:t>Research and Innovation department, the brand new Peter B. Moore Advanced Technology Centre, fitness centre with climbing wall and gymnasium, Henry Bernick Entrepreneurship Centre, Indigenous Resource Centre, innovation labs and changemaker spaces, library, on-campus residence, nursing simulation labs, Segal International Centre, the Sadlon Centre for Health, Wellness and Sciences, community health and wellness clinics, student lounges, theatres, and videoconferencing.</a:t>
            </a:r>
          </a:p>
          <a:p>
            <a:endParaRPr lang="en-US" dirty="0" smtClean="0"/>
          </a:p>
          <a:p>
            <a:r>
              <a:rPr lang="en-US" b="1" dirty="0" smtClean="0"/>
              <a:t>Student fitness</a:t>
            </a:r>
          </a:p>
          <a:p>
            <a:endParaRPr lang="en-US" dirty="0" smtClean="0"/>
          </a:p>
          <a:p>
            <a:r>
              <a:rPr lang="en-US" dirty="0" smtClean="0"/>
              <a:t>9,000-square-foot </a:t>
            </a:r>
            <a:r>
              <a:rPr lang="en-US" dirty="0" smtClean="0">
                <a:hlinkClick r:id="rId3"/>
              </a:rPr>
              <a:t>fitness centre</a:t>
            </a:r>
            <a:r>
              <a:rPr lang="en-US" dirty="0" smtClean="0"/>
              <a:t> with the latest equipment, 147-metre suspended running track, Olympic-sized gymnasium and state-of-the-art climbing wall. The</a:t>
            </a:r>
            <a:r>
              <a:rPr lang="en-US" baseline="0" dirty="0" smtClean="0"/>
              <a:t> J.C. Massie Field is a FIFA-certified sports field.</a:t>
            </a:r>
            <a:endParaRPr lang="en-US" dirty="0" smtClean="0"/>
          </a:p>
          <a:p>
            <a:endParaRPr lang="en-US" b="1" dirty="0" smtClean="0"/>
          </a:p>
          <a:p>
            <a:r>
              <a:rPr lang="en-US" b="1" dirty="0" smtClean="0"/>
              <a:t>Campus eats</a:t>
            </a:r>
          </a:p>
          <a:p>
            <a:endParaRPr lang="en-US" b="1" dirty="0" smtClean="0"/>
          </a:p>
          <a:p>
            <a:r>
              <a:rPr lang="en-US" i="1" dirty="0" smtClean="0"/>
              <a:t>Bun on the Run</a:t>
            </a:r>
            <a:r>
              <a:rPr lang="en-US" dirty="0" smtClean="0"/>
              <a:t>, </a:t>
            </a:r>
            <a:r>
              <a:rPr lang="en-US" i="1" dirty="0" smtClean="0"/>
              <a:t>Georgian Dining Room</a:t>
            </a:r>
            <a:r>
              <a:rPr lang="en-US" dirty="0" smtClean="0"/>
              <a:t>, cafeteria</a:t>
            </a:r>
            <a:r>
              <a:rPr lang="en-US" baseline="0" dirty="0" smtClean="0"/>
              <a:t> including</a:t>
            </a:r>
            <a:r>
              <a:rPr lang="en-US" dirty="0" smtClean="0"/>
              <a:t> </a:t>
            </a:r>
            <a:r>
              <a:rPr lang="en-US" i="1" dirty="0" smtClean="0"/>
              <a:t>Pizza </a:t>
            </a:r>
            <a:r>
              <a:rPr lang="en-US" i="0" baseline="0" dirty="0" smtClean="0"/>
              <a:t>and</a:t>
            </a:r>
            <a:r>
              <a:rPr lang="en-US" dirty="0" smtClean="0"/>
              <a:t> </a:t>
            </a:r>
            <a:r>
              <a:rPr lang="en-US" i="1" dirty="0" smtClean="0"/>
              <a:t>Subway</a:t>
            </a:r>
            <a:r>
              <a:rPr lang="en-US" dirty="0" smtClean="0"/>
              <a:t>, the </a:t>
            </a:r>
            <a:r>
              <a:rPr lang="en-US" i="1" dirty="0" smtClean="0"/>
              <a:t>First Class Café</a:t>
            </a:r>
            <a:r>
              <a:rPr lang="en-US" dirty="0" smtClean="0"/>
              <a:t>, the </a:t>
            </a:r>
            <a:r>
              <a:rPr lang="en-US" i="1" dirty="0" smtClean="0"/>
              <a:t>Last Class Bar and Grill</a:t>
            </a:r>
            <a:r>
              <a:rPr lang="en-US" dirty="0" smtClean="0"/>
              <a:t> and two </a:t>
            </a:r>
            <a:r>
              <a:rPr lang="en-US" i="1" dirty="0" smtClean="0"/>
              <a:t>Tim Hortons.</a:t>
            </a:r>
            <a:endParaRPr lang="en-US" dirty="0" smtClean="0"/>
          </a:p>
          <a:p>
            <a:endParaRPr lang="en-US" b="1" dirty="0" smtClean="0"/>
          </a:p>
          <a:p>
            <a:r>
              <a:rPr lang="en-US" b="1" dirty="0" smtClean="0"/>
              <a:t>Student residence</a:t>
            </a:r>
          </a:p>
          <a:p>
            <a:endParaRPr lang="en-US" b="1" dirty="0" smtClean="0"/>
          </a:p>
          <a:p>
            <a:r>
              <a:rPr lang="en-US" dirty="0" smtClean="0"/>
              <a:t>Our </a:t>
            </a:r>
            <a:r>
              <a:rPr lang="en-US" dirty="0" smtClean="0">
                <a:hlinkClick r:id="rId4"/>
              </a:rPr>
              <a:t>on-campus residence</a:t>
            </a:r>
            <a:r>
              <a:rPr lang="en-US" dirty="0" smtClean="0"/>
              <a:t> provides modern, convenient accommodation; suites include two or three individual bedrooms with a double bed, large desk, dresser, high-speed internet, telephone with local service, TV with satellite service, three-piece bathroom with shower and a kitchen with microwave/convection oven, full-sized fridge, and more.</a:t>
            </a:r>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7</a:t>
            </a:fld>
            <a:endParaRPr lang="en-US" dirty="0"/>
          </a:p>
        </p:txBody>
      </p:sp>
    </p:spTree>
    <p:extLst>
      <p:ext uri="{BB962C8B-B14F-4D97-AF65-F5344CB8AC3E}">
        <p14:creationId xmlns:p14="http://schemas.microsoft.com/office/powerpoint/2010/main" val="3829399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OPTIONAL SLIDE -</a:t>
            </a:r>
            <a:r>
              <a:rPr lang="en-US" b="0" baseline="0" dirty="0" smtClean="0"/>
              <a:t> </a:t>
            </a:r>
            <a:r>
              <a:rPr lang="en-US" b="0" dirty="0" smtClean="0"/>
              <a:t>Now I’d like to tell you a bit about this campus…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Key proof points – Midland</a:t>
            </a:r>
            <a:r>
              <a:rPr lang="en-US" b="1" baseline="0" dirty="0" smtClean="0"/>
              <a:t> Campus</a:t>
            </a:r>
            <a:endParaRPr lang="en-US" b="1" dirty="0" smtClean="0"/>
          </a:p>
          <a:p>
            <a:endParaRPr lang="en-US" b="1" dirty="0" smtClean="0"/>
          </a:p>
          <a:p>
            <a:r>
              <a:rPr lang="en-US" b="1" dirty="0" smtClean="0"/>
              <a:t>The Robbert Hartog Midland Campus is known for offering exceptional apprenticeship and skilled trades training – providing industry with a vital, highly qualified workforce.</a:t>
            </a:r>
          </a:p>
          <a:p>
            <a:endParaRPr lang="en-US" b="1" dirty="0" smtClean="0"/>
          </a:p>
          <a:p>
            <a:r>
              <a:rPr lang="en-US" dirty="0" smtClean="0"/>
              <a:t>There’s a lot to do in Midland year-round, including boating and snowmobiling. Located on the shores of Georgian Bay, it’s also known for its quaint downtown and rich history.</a:t>
            </a:r>
          </a:p>
          <a:p>
            <a:endParaRPr lang="en-US" dirty="0" smtClean="0"/>
          </a:p>
          <a:p>
            <a:r>
              <a:rPr lang="en-US" b="1" dirty="0" smtClean="0"/>
              <a:t>Campus features</a:t>
            </a:r>
          </a:p>
          <a:p>
            <a:endParaRPr lang="en-US" b="1" dirty="0" smtClean="0"/>
          </a:p>
          <a:p>
            <a:r>
              <a:rPr lang="en-US" dirty="0" smtClean="0"/>
              <a:t>67,000 square feet of learning space, almost 20 acres of property, 39,000 square feet of dedicated shop space, Indigenous Resource Centre, cafeteria, Recreational Boating Centre of Excellence, Skilled Trades Centre, and videoconferencing classroom</a:t>
            </a:r>
          </a:p>
          <a:p>
            <a:endParaRPr lang="en-US" dirty="0" smtClean="0"/>
          </a:p>
          <a:p>
            <a:r>
              <a:rPr lang="en-US" b="1" dirty="0" smtClean="0"/>
              <a:t>Services</a:t>
            </a:r>
          </a:p>
          <a:p>
            <a:endParaRPr lang="en-US" dirty="0" smtClean="0"/>
          </a:p>
          <a:p>
            <a:r>
              <a:rPr lang="en-US" dirty="0" smtClean="0"/>
              <a:t>We make it easy for you to get the information you need. Georgian College Business and Career Services in Midland is your friendly, FREE, helpful source for information on:</a:t>
            </a:r>
          </a:p>
          <a:p>
            <a:endParaRPr lang="en-US" dirty="0" smtClean="0"/>
          </a:p>
          <a:p>
            <a:pPr marL="171450" indent="-171450">
              <a:buFont typeface="Arial" panose="020B0604020202020204" pitchFamily="34" charset="0"/>
              <a:buChar char="•"/>
            </a:pPr>
            <a:r>
              <a:rPr lang="en-US" dirty="0" smtClean="0"/>
              <a:t>courses and programs offered at other Georgian campuses</a:t>
            </a:r>
          </a:p>
          <a:p>
            <a:pPr marL="171450" indent="-171450">
              <a:buFont typeface="Arial" panose="020B0604020202020204" pitchFamily="34" charset="0"/>
              <a:buChar char="•"/>
            </a:pPr>
            <a:r>
              <a:rPr lang="en-US" dirty="0" smtClean="0"/>
              <a:t>Ontario colleges offering specific career training</a:t>
            </a:r>
          </a:p>
          <a:p>
            <a:pPr marL="171450" indent="-171450">
              <a:buFont typeface="Arial" panose="020B0604020202020204" pitchFamily="34" charset="0"/>
              <a:buChar char="•"/>
            </a:pPr>
            <a:r>
              <a:rPr lang="en-US" dirty="0" smtClean="0"/>
              <a:t>student loans (OSAP)</a:t>
            </a:r>
          </a:p>
          <a:p>
            <a:pPr marL="171450" indent="-171450">
              <a:buFont typeface="Arial" panose="020B0604020202020204" pitchFamily="34" charset="0"/>
              <a:buChar char="•"/>
            </a:pPr>
            <a:r>
              <a:rPr lang="en-US" dirty="0" smtClean="0"/>
              <a:t>how to apply to postsecondary programs (OCAS)</a:t>
            </a:r>
          </a:p>
          <a:p>
            <a:pPr marL="171450" indent="-171450">
              <a:buFont typeface="Arial" panose="020B0604020202020204" pitchFamily="34" charset="0"/>
              <a:buChar char="•"/>
            </a:pPr>
            <a:r>
              <a:rPr lang="en-US" dirty="0" smtClean="0"/>
              <a:t>community services in North Simcoe</a:t>
            </a:r>
          </a:p>
          <a:p>
            <a:pPr marL="171450" indent="-171450">
              <a:buFont typeface="Arial" panose="020B0604020202020204" pitchFamily="34" charset="0"/>
              <a:buChar char="•"/>
            </a:pPr>
            <a:r>
              <a:rPr lang="en-US" dirty="0" smtClean="0"/>
              <a:t>apprenticeable trades</a:t>
            </a:r>
          </a:p>
          <a:p>
            <a:pPr marL="171450" indent="-171450">
              <a:buFont typeface="Arial" panose="020B0604020202020204" pitchFamily="34" charset="0"/>
              <a:buChar char="•"/>
            </a:pPr>
            <a:r>
              <a:rPr lang="en-US" dirty="0" smtClean="0"/>
              <a:t>labour market information</a:t>
            </a:r>
          </a:p>
        </p:txBody>
      </p:sp>
      <p:sp>
        <p:nvSpPr>
          <p:cNvPr id="4" name="Slide Number Placeholder 3"/>
          <p:cNvSpPr>
            <a:spLocks noGrp="1"/>
          </p:cNvSpPr>
          <p:nvPr>
            <p:ph type="sldNum" sz="quarter" idx="10"/>
          </p:nvPr>
        </p:nvSpPr>
        <p:spPr/>
        <p:txBody>
          <a:bodyPr/>
          <a:lstStyle/>
          <a:p>
            <a:fld id="{4E765CA8-773C-4672-86C7-BF3D1D8903CC}" type="slidenum">
              <a:rPr lang="en-US" smtClean="0"/>
              <a:t>8</a:t>
            </a:fld>
            <a:endParaRPr lang="en-US" dirty="0"/>
          </a:p>
        </p:txBody>
      </p:sp>
    </p:spTree>
    <p:extLst>
      <p:ext uri="{BB962C8B-B14F-4D97-AF65-F5344CB8AC3E}">
        <p14:creationId xmlns:p14="http://schemas.microsoft.com/office/powerpoint/2010/main" val="1108048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OPTIONAL SLIDE -</a:t>
            </a:r>
            <a:r>
              <a:rPr lang="en-US" b="0" baseline="0" dirty="0" smtClean="0"/>
              <a:t> </a:t>
            </a:r>
            <a:r>
              <a:rPr lang="en-US" b="0" dirty="0" smtClean="0"/>
              <a:t>Now I’d like to tell you a bit about this campus…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Key proof points – Orillia Campus</a:t>
            </a:r>
          </a:p>
          <a:p>
            <a:endParaRPr lang="en-US" b="1" dirty="0" smtClean="0"/>
          </a:p>
          <a:p>
            <a:r>
              <a:rPr lang="en-US" b="1" dirty="0" smtClean="0"/>
              <a:t>The Orillia Campus offers a variety of programs, all the amenities of a larger campus, as well as a friendly environment.</a:t>
            </a:r>
          </a:p>
          <a:p>
            <a:endParaRPr lang="en-US" b="1" dirty="0" smtClean="0"/>
          </a:p>
          <a:p>
            <a:r>
              <a:rPr lang="en-US" dirty="0" smtClean="0"/>
              <a:t>Orillia, known as the Sunshine City, is the gateway to Ontario’s cottage country, with nearby golf courses, lakes and ski hills. In town, you’ll find a great market, restored opera house and Casino Rama – where world-class concerts are held year-round.</a:t>
            </a:r>
          </a:p>
          <a:p>
            <a:endParaRPr lang="en-US" b="1" dirty="0" smtClean="0"/>
          </a:p>
          <a:p>
            <a:r>
              <a:rPr lang="en-US" b="1" dirty="0" smtClean="0"/>
              <a:t>Campus features</a:t>
            </a:r>
          </a:p>
          <a:p>
            <a:endParaRPr lang="en-US" b="1" dirty="0" smtClean="0"/>
          </a:p>
          <a:p>
            <a:r>
              <a:rPr lang="en-US" dirty="0" smtClean="0"/>
              <a:t>Bear Essentials store, counselling labs, fitness centre, Indigenous Resource Centre, library, meditative labyrinth, multidisciplinary lab, on-campus residence, Second Life virtual campus, theatre, use-of-force room, veterinary clinic, and videoconferencing classrooms.</a:t>
            </a:r>
          </a:p>
          <a:p>
            <a:endParaRPr lang="en-US" b="1" dirty="0" smtClean="0"/>
          </a:p>
          <a:p>
            <a:r>
              <a:rPr lang="en-US" b="1" dirty="0" smtClean="0"/>
              <a:t>Student fitness</a:t>
            </a:r>
          </a:p>
          <a:p>
            <a:endParaRPr lang="en-US" dirty="0" smtClean="0"/>
          </a:p>
          <a:p>
            <a:r>
              <a:rPr lang="en-US" dirty="0" smtClean="0"/>
              <a:t>Assortment of free weights, change rooms with lockers, shower stalls, and a wide variety of cardio and weight machines.</a:t>
            </a:r>
          </a:p>
          <a:p>
            <a:endParaRPr lang="en-US" b="1" dirty="0" smtClean="0"/>
          </a:p>
          <a:p>
            <a:r>
              <a:rPr lang="en-US" b="1" dirty="0" smtClean="0"/>
              <a:t>Campus eats</a:t>
            </a:r>
          </a:p>
          <a:p>
            <a:endParaRPr lang="en-US" b="1" dirty="0" smtClean="0"/>
          </a:p>
          <a:p>
            <a:r>
              <a:rPr lang="en-US" dirty="0" smtClean="0"/>
              <a:t>Cafeteria, </a:t>
            </a:r>
            <a:r>
              <a:rPr lang="en-US" i="1" dirty="0" smtClean="0"/>
              <a:t>The Den Pub and Restaurant</a:t>
            </a:r>
            <a:r>
              <a:rPr lang="en-US" dirty="0" smtClean="0"/>
              <a:t> and </a:t>
            </a:r>
            <a:r>
              <a:rPr lang="en-US" i="1" dirty="0" smtClean="0"/>
              <a:t>Tim Hortons.</a:t>
            </a:r>
          </a:p>
          <a:p>
            <a:endParaRPr lang="en-US" dirty="0" smtClean="0"/>
          </a:p>
          <a:p>
            <a:r>
              <a:rPr lang="en-US" b="1" dirty="0" smtClean="0"/>
              <a:t>Student residence</a:t>
            </a:r>
          </a:p>
          <a:p>
            <a:endParaRPr lang="en-US" b="1" dirty="0" smtClean="0"/>
          </a:p>
          <a:p>
            <a:r>
              <a:rPr lang="en-US" dirty="0" smtClean="0">
                <a:hlinkClick r:id="rId3"/>
              </a:rPr>
              <a:t>On-campus residence</a:t>
            </a:r>
            <a:r>
              <a:rPr lang="en-US" dirty="0" smtClean="0"/>
              <a:t> is conveniently located; each suite has four bedrooms, each with a double bed and cable outlet; shared kitchen with a full-sized refrigerator, breakfast bar and chairs, stove, oven and dishwasher; a furnished living room with LCD flat screen TV, and more.</a:t>
            </a:r>
          </a:p>
          <a:p>
            <a:endParaRPr lang="en-US" dirty="0" smtClean="0"/>
          </a:p>
        </p:txBody>
      </p:sp>
      <p:sp>
        <p:nvSpPr>
          <p:cNvPr id="4" name="Slide Number Placeholder 3"/>
          <p:cNvSpPr>
            <a:spLocks noGrp="1"/>
          </p:cNvSpPr>
          <p:nvPr>
            <p:ph type="sldNum" sz="quarter" idx="10"/>
          </p:nvPr>
        </p:nvSpPr>
        <p:spPr/>
        <p:txBody>
          <a:bodyPr/>
          <a:lstStyle/>
          <a:p>
            <a:fld id="{4E765CA8-773C-4672-86C7-BF3D1D8903CC}" type="slidenum">
              <a:rPr lang="en-US" smtClean="0"/>
              <a:t>9</a:t>
            </a:fld>
            <a:endParaRPr lang="en-US" dirty="0"/>
          </a:p>
        </p:txBody>
      </p:sp>
    </p:spTree>
    <p:extLst>
      <p:ext uri="{BB962C8B-B14F-4D97-AF65-F5344CB8AC3E}">
        <p14:creationId xmlns:p14="http://schemas.microsoft.com/office/powerpoint/2010/main" val="3401921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OPTIONAL SLIDE -</a:t>
            </a:r>
            <a:r>
              <a:rPr lang="en-US" b="0" baseline="0" dirty="0" smtClean="0"/>
              <a:t> </a:t>
            </a:r>
            <a:r>
              <a:rPr lang="en-US" b="0" dirty="0" smtClean="0"/>
              <a:t>Now I’d like to tell you a bit about this campus…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Key proof points – Owen Sound Campus</a:t>
            </a:r>
          </a:p>
          <a:p>
            <a:endParaRPr lang="en-US" b="1" dirty="0" smtClean="0"/>
          </a:p>
          <a:p>
            <a:r>
              <a:rPr lang="en-US" b="1" dirty="0" smtClean="0"/>
              <a:t>The Owen Sound Campus prides itself on being just the right size. It offers a wide variety of programs in great facilities, including Canada’s most advanced marine simulation and research centre.</a:t>
            </a:r>
          </a:p>
          <a:p>
            <a:endParaRPr lang="en-US" b="1" dirty="0" smtClean="0"/>
          </a:p>
          <a:p>
            <a:r>
              <a:rPr lang="en-US" dirty="0" smtClean="0"/>
              <a:t>The historic port of Owen Sound features beautiful waterways and parks. As the largest urban centre in Grey and Bruce counties, it also has a vibrant downtown and all of the amenities of a larger city.</a:t>
            </a:r>
          </a:p>
          <a:p>
            <a:endParaRPr lang="en-US" dirty="0" smtClean="0"/>
          </a:p>
          <a:p>
            <a:r>
              <a:rPr lang="en-US" b="1" dirty="0" smtClean="0"/>
              <a:t>Campus features</a:t>
            </a:r>
          </a:p>
          <a:p>
            <a:endParaRPr lang="en-US" dirty="0" smtClean="0"/>
          </a:p>
          <a:p>
            <a:r>
              <a:rPr lang="en-US" dirty="0" smtClean="0"/>
              <a:t>Centre for Marine Training and Research and the Algoma Central</a:t>
            </a:r>
            <a:r>
              <a:rPr lang="en-US" baseline="0" dirty="0" smtClean="0"/>
              <a:t> Corporation </a:t>
            </a:r>
            <a:r>
              <a:rPr lang="en-US" dirty="0" smtClean="0"/>
              <a:t>Marine Emergency Duties Centre, Bear Essentials store, fitness centre, high-fidelity nursing simulation lab, Indigenous Resource Centre, library, on-campus residence, power engineering lab, skilled trades labs, student lounge, and videoconferencing classroom.</a:t>
            </a:r>
          </a:p>
          <a:p>
            <a:endParaRPr lang="en-US" dirty="0" smtClean="0"/>
          </a:p>
          <a:p>
            <a:r>
              <a:rPr lang="en-US" b="1" dirty="0" smtClean="0"/>
              <a:t>Student fitness</a:t>
            </a:r>
          </a:p>
          <a:p>
            <a:endParaRPr lang="en-US" dirty="0" smtClean="0"/>
          </a:p>
          <a:p>
            <a:r>
              <a:rPr lang="en-US" dirty="0" smtClean="0"/>
              <a:t>Gymnasium, modern cardio and weight equipment, and stretching room.</a:t>
            </a:r>
          </a:p>
          <a:p>
            <a:endParaRPr lang="en-US" dirty="0" smtClean="0"/>
          </a:p>
          <a:p>
            <a:r>
              <a:rPr lang="en-US" b="1" dirty="0" smtClean="0"/>
              <a:t>Campus eats</a:t>
            </a:r>
          </a:p>
          <a:p>
            <a:endParaRPr lang="en-US" b="1" dirty="0" smtClean="0"/>
          </a:p>
          <a:p>
            <a:r>
              <a:rPr lang="en-US" dirty="0" smtClean="0"/>
              <a:t>Cafeteria, </a:t>
            </a:r>
            <a:r>
              <a:rPr lang="en-US" i="1" dirty="0" smtClean="0"/>
              <a:t>Georgian Dining Room </a:t>
            </a:r>
            <a:r>
              <a:rPr lang="en-US" dirty="0" smtClean="0"/>
              <a:t>and </a:t>
            </a:r>
            <a:r>
              <a:rPr lang="en-US" i="1" dirty="0" smtClean="0"/>
              <a:t>The Last Class.</a:t>
            </a:r>
          </a:p>
          <a:p>
            <a:endParaRPr lang="en-US" dirty="0" smtClean="0"/>
          </a:p>
          <a:p>
            <a:r>
              <a:rPr lang="en-US" b="1" dirty="0" smtClean="0"/>
              <a:t>Student residence</a:t>
            </a:r>
          </a:p>
          <a:p>
            <a:endParaRPr lang="en-US" b="1" dirty="0" smtClean="0"/>
          </a:p>
          <a:p>
            <a:r>
              <a:rPr lang="en-US" dirty="0" smtClean="0"/>
              <a:t>The student residence is located right next to the Owen Sound Campus and offers everything you need to make your college experience enjoyable and safe. Three-storey suites include four bedrooms, each with double bed, desk with chair, Wi-Fi and cable outlet; a shared kitchen with a full-sized refrigerator, breakfast bar and chairs, stove, oven and dishwasher; a furnished living room with LCD flat screen TV, and more.</a:t>
            </a:r>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765CA8-773C-4672-86C7-BF3D1D8903CC}" type="slidenum">
              <a:rPr lang="en-US" smtClean="0"/>
              <a:t>10</a:t>
            </a:fld>
            <a:endParaRPr lang="en-US" dirty="0"/>
          </a:p>
        </p:txBody>
      </p:sp>
    </p:spTree>
    <p:extLst>
      <p:ext uri="{BB962C8B-B14F-4D97-AF65-F5344CB8AC3E}">
        <p14:creationId xmlns:p14="http://schemas.microsoft.com/office/powerpoint/2010/main" val="42185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smtClean="0"/>
              <a:t>OPTIONAL SLIDE – Here’s why I think this academic area is unique…</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baseline="0" dirty="0" smtClean="0"/>
              <a:t>The Automotive Business School of Canada is the only one of its kind in the country.</a:t>
            </a:r>
          </a:p>
          <a:p>
            <a:pPr marL="171450" indent="-171450">
              <a:buFont typeface="Arial" panose="020B0604020202020204" pitchFamily="34" charset="0"/>
              <a:buChar char="•"/>
            </a:pPr>
            <a:r>
              <a:rPr lang="en-US" baseline="0" dirty="0" smtClean="0"/>
              <a:t>Students can gain either a diploma or a degree here – all the while learning about and making connections in the automotive industry.</a:t>
            </a:r>
          </a:p>
          <a:p>
            <a:pPr marL="171450" indent="-171450">
              <a:buFont typeface="Arial" panose="020B0604020202020204" pitchFamily="34" charset="0"/>
              <a:buChar char="•"/>
            </a:pPr>
            <a:r>
              <a:rPr lang="en-US" baseline="0" dirty="0" smtClean="0"/>
              <a:t>Diploma and degree programs both offer co-op.</a:t>
            </a:r>
          </a:p>
          <a:p>
            <a:pPr marL="171450" indent="-171450">
              <a:buFont typeface="Arial" panose="020B0604020202020204" pitchFamily="34" charset="0"/>
              <a:buChar char="•"/>
            </a:pPr>
            <a:r>
              <a:rPr lang="en-US" baseline="0" dirty="0" smtClean="0"/>
              <a:t>Exceptional scholarships and bursaries exist to support students in these programs.</a:t>
            </a:r>
          </a:p>
          <a:p>
            <a:pPr marL="171450" indent="-171450">
              <a:buFont typeface="Arial" panose="020B0604020202020204" pitchFamily="34" charset="0"/>
              <a:buChar char="•"/>
            </a:pPr>
            <a:r>
              <a:rPr lang="en-US" baseline="0" dirty="0" smtClean="0"/>
              <a:t>Graduate employment rate of more than 90 per cent.</a:t>
            </a:r>
          </a:p>
          <a:p>
            <a:pPr marL="171450" indent="-171450">
              <a:buFont typeface="Arial" panose="020B0604020202020204" pitchFamily="34" charset="0"/>
              <a:buChar char="•"/>
            </a:pPr>
            <a:r>
              <a:rPr lang="en-US" dirty="0" smtClean="0"/>
              <a:t>Take part in the </a:t>
            </a:r>
            <a:r>
              <a:rPr lang="en-US" dirty="0" smtClean="0">
                <a:hlinkClick r:id="rId3" tooltip="Georgian College Auto Show"/>
              </a:rPr>
              <a:t>Georgian College Auto Show</a:t>
            </a:r>
            <a:r>
              <a:rPr lang="en-US" dirty="0" smtClean="0"/>
              <a:t>, a student-run, outdoor learning lab that allows our students to get hands-on experience with major manufacturers and the public.</a:t>
            </a:r>
            <a:endParaRPr lang="en-US" baseline="0" dirty="0" smtClean="0"/>
          </a:p>
          <a:p>
            <a:pPr marL="0" indent="0">
              <a:buFont typeface="Arial" panose="020B0604020202020204" pitchFamily="34" charset="0"/>
              <a:buNone/>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11</a:t>
            </a:fld>
            <a:endParaRPr lang="en-US" dirty="0"/>
          </a:p>
        </p:txBody>
      </p:sp>
    </p:spTree>
    <p:extLst>
      <p:ext uri="{BB962C8B-B14F-4D97-AF65-F5344CB8AC3E}">
        <p14:creationId xmlns:p14="http://schemas.microsoft.com/office/powerpoint/2010/main" val="3418440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baseline="0" dirty="0" smtClean="0"/>
              <a:t>We offer more than 25 Business and Management programs, including certificates, diplomas, degrees and graduate certificates. </a:t>
            </a:r>
          </a:p>
          <a:p>
            <a:pPr marL="171450" indent="-171450">
              <a:buFont typeface="Arial" panose="020B0604020202020204" pitchFamily="34" charset="0"/>
              <a:buChar char="•"/>
            </a:pPr>
            <a:r>
              <a:rPr lang="en-US" baseline="0" dirty="0" smtClean="0"/>
              <a:t>12 of these programs offer paid co-operative work terms.</a:t>
            </a:r>
          </a:p>
          <a:p>
            <a:pPr marL="171450" indent="-171450">
              <a:buFont typeface="Arial" panose="020B0604020202020204" pitchFamily="34" charset="0"/>
              <a:buChar char="•"/>
            </a:pPr>
            <a:r>
              <a:rPr lang="en-US" baseline="0" dirty="0" smtClean="0"/>
              <a:t>Several programs are unique to Georgian.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Our business programs offer highly transferable skills…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Or you may be looking for degree completion options – we have those too!</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12</a:t>
            </a:fld>
            <a:endParaRPr lang="en-US" dirty="0"/>
          </a:p>
        </p:txBody>
      </p:sp>
    </p:spTree>
    <p:extLst>
      <p:ext uri="{BB962C8B-B14F-4D97-AF65-F5344CB8AC3E}">
        <p14:creationId xmlns:p14="http://schemas.microsoft.com/office/powerpoint/2010/main" val="1090261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Georgian’s Community</a:t>
            </a:r>
            <a:r>
              <a:rPr lang="en-US" baseline="0" dirty="0" smtClean="0"/>
              <a:t> Safety programs</a:t>
            </a:r>
            <a:r>
              <a:rPr lang="en-US" dirty="0" smtClean="0"/>
              <a:t> offer rich curriculum in a diversity of disciplines that focus on making a positive impact in the community.</a:t>
            </a:r>
          </a:p>
          <a:p>
            <a:pPr marL="171450" indent="-171450">
              <a:buFont typeface="Arial" panose="020B0604020202020204" pitchFamily="34" charset="0"/>
              <a:buChar char="•"/>
            </a:pPr>
            <a:r>
              <a:rPr lang="en-US" dirty="0" smtClean="0"/>
              <a:t>Programs are developed</a:t>
            </a:r>
            <a:r>
              <a:rPr lang="en-US" baseline="0" dirty="0" smtClean="0"/>
              <a:t> closely with local and provincial employers, so what you learn is cutting edge and applicable to your career.</a:t>
            </a:r>
          </a:p>
          <a:p>
            <a:pPr marL="171450" indent="-171450">
              <a:buFont typeface="Arial" panose="020B0604020202020204" pitchFamily="34" charset="0"/>
              <a:buChar char="•"/>
            </a:pPr>
            <a:r>
              <a:rPr lang="en-US" baseline="0" dirty="0" smtClean="0"/>
              <a:t>Students also have opportunities to partner with employers – like the Ontario Provincial Police – on community projects.</a:t>
            </a:r>
            <a:endParaRPr lang="en-US" dirty="0" smtClean="0"/>
          </a:p>
          <a:p>
            <a:pPr marL="171450" indent="-171450">
              <a:buFont typeface="Arial" panose="020B0604020202020204" pitchFamily="34" charset="0"/>
              <a:buChar char="•"/>
            </a:pPr>
            <a:r>
              <a:rPr lang="en-US" dirty="0" smtClean="0"/>
              <a:t>We’ve </a:t>
            </a:r>
            <a:r>
              <a:rPr lang="en-US" baseline="0" dirty="0" smtClean="0"/>
              <a:t>taken steps recently to ensure that students have a chance to explore their chosen fields and can transfer between related programs to best match their interests: </a:t>
            </a:r>
          </a:p>
          <a:p>
            <a:pPr marL="628650" lvl="1" indent="-171450">
              <a:buFont typeface="Arial" panose="020B0604020202020204" pitchFamily="34" charset="0"/>
              <a:buChar char="•"/>
            </a:pPr>
            <a:r>
              <a:rPr lang="en-US" baseline="0" dirty="0" smtClean="0"/>
              <a:t>There is a common first year for Police Foundations, Protection, Security and Investigation, and Community and Justice Services programs, for instance.</a:t>
            </a:r>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13</a:t>
            </a:fld>
            <a:endParaRPr lang="en-US" dirty="0"/>
          </a:p>
        </p:txBody>
      </p:sp>
    </p:spTree>
    <p:extLst>
      <p:ext uri="{BB962C8B-B14F-4D97-AF65-F5344CB8AC3E}">
        <p14:creationId xmlns:p14="http://schemas.microsoft.com/office/powerpoint/2010/main" val="3486363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Hands-on learning in our classrooms and state-of-the arts labs contributed to employment rates of over 90 per cent for graduates of our Computer Studies programs last year.</a:t>
            </a:r>
          </a:p>
          <a:p>
            <a:pPr marL="171450" indent="-171450">
              <a:buFont typeface="Arial" panose="020B0604020202020204" pitchFamily="34" charset="0"/>
              <a:buChar char="•"/>
            </a:pPr>
            <a:r>
              <a:rPr lang="en-US" dirty="0" smtClean="0"/>
              <a:t>Our faculty members are skilled, experienced IT professionals who continually monitor industry trends and requirements to ensure the curriculum remains current and relevant.</a:t>
            </a:r>
            <a:endParaRPr lang="en-US" baseline="0" dirty="0" smtClean="0"/>
          </a:p>
          <a:p>
            <a:pPr marL="171450" indent="-171450">
              <a:buFont typeface="Arial" panose="020B0604020202020204" pitchFamily="34" charset="0"/>
              <a:buChar char="•"/>
            </a:pPr>
            <a:r>
              <a:rPr lang="en-US" baseline="0" dirty="0" smtClean="0"/>
              <a:t>In the classroom, we focus on hands-on learning. You will actually do the things employers will expect you to do in the workplace.</a:t>
            </a:r>
          </a:p>
          <a:p>
            <a:pPr marL="0" indent="0">
              <a:buFont typeface="Arial" panose="020B0604020202020204" pitchFamily="34" charset="0"/>
              <a:buNone/>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14</a:t>
            </a:fld>
            <a:endParaRPr lang="en-US" dirty="0"/>
          </a:p>
        </p:txBody>
      </p:sp>
    </p:spTree>
    <p:extLst>
      <p:ext uri="{BB962C8B-B14F-4D97-AF65-F5344CB8AC3E}">
        <p14:creationId xmlns:p14="http://schemas.microsoft.com/office/powerpoint/2010/main" val="828939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Whether you’re looking to find your niche in the world of art and design, or if you’re on a fast track to a career, our Design and Visual Arts programs offer a wide variety of general and specialty training across a broad spectrum of subject areas.</a:t>
            </a:r>
          </a:p>
          <a:p>
            <a:pPr marL="171450" indent="-171450">
              <a:buFont typeface="Arial" panose="020B0604020202020204" pitchFamily="34" charset="0"/>
              <a:buChar char="•"/>
            </a:pPr>
            <a:r>
              <a:rPr lang="en-US" dirty="0" smtClean="0"/>
              <a:t>Gain exposure through a variety of exhibits and events. Let our inspiring faculty guide you as you turn your creativity into a career.</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15</a:t>
            </a:fld>
            <a:endParaRPr lang="en-US" dirty="0"/>
          </a:p>
        </p:txBody>
      </p:sp>
    </p:spTree>
    <p:extLst>
      <p:ext uri="{BB962C8B-B14F-4D97-AF65-F5344CB8AC3E}">
        <p14:creationId xmlns:p14="http://schemas.microsoft.com/office/powerpoint/2010/main" val="2094910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Get hands-on experience and technical knowledge. Our Engineering and Environmental Technologies programs include co-op semesters – paid internships and more – to give you an edge in the job market.</a:t>
            </a:r>
          </a:p>
          <a:p>
            <a:pPr marL="171450" indent="-171450">
              <a:buFont typeface="Arial" panose="020B0604020202020204" pitchFamily="34" charset="0"/>
              <a:buChar char="•"/>
            </a:pPr>
            <a:r>
              <a:rPr lang="en-US" dirty="0" smtClean="0"/>
              <a:t>Many of our programs are accredited by the Canadian Association for Co-operative Education (CAFCE). We are proud to be the first college in Ontario to achieve this accreditation, which recognizes our commitment to co-operative education.</a:t>
            </a:r>
          </a:p>
          <a:p>
            <a:pPr marL="171450" indent="-171450">
              <a:buFont typeface="Arial" panose="020B0604020202020204" pitchFamily="34" charset="0"/>
              <a:buChar char="•"/>
            </a:pPr>
            <a:r>
              <a:rPr lang="en-US" dirty="0" smtClean="0"/>
              <a:t>We focus on hands-on learning that you’ll apply in the workplace.</a:t>
            </a:r>
          </a:p>
          <a:p>
            <a:pPr marL="0" indent="0">
              <a:buFont typeface="Arial" panose="020B0604020202020204" pitchFamily="34" charset="0"/>
              <a:buNone/>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16</a:t>
            </a:fld>
            <a:endParaRPr lang="en-US" dirty="0"/>
          </a:p>
        </p:txBody>
      </p:sp>
    </p:spTree>
    <p:extLst>
      <p:ext uri="{BB962C8B-B14F-4D97-AF65-F5344CB8AC3E}">
        <p14:creationId xmlns:p14="http://schemas.microsoft.com/office/powerpoint/2010/main" val="1119038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Our Health, Wellness and Sciences curriculum focuses on interprofessional education and patient-centred care. </a:t>
            </a:r>
          </a:p>
          <a:p>
            <a:pPr marL="171450" indent="-171450">
              <a:buFont typeface="Arial" panose="020B0604020202020204" pitchFamily="34" charset="0"/>
              <a:buChar char="•"/>
            </a:pPr>
            <a:r>
              <a:rPr lang="en-US" dirty="0" smtClean="0"/>
              <a:t>Quality work placements and outstanding labs allow students to gain valuable experience.</a:t>
            </a:r>
          </a:p>
          <a:p>
            <a:pPr marL="171450" indent="-171450">
              <a:buFont typeface="Arial" panose="020B0604020202020204" pitchFamily="34" charset="0"/>
              <a:buChar char="•"/>
            </a:pPr>
            <a:r>
              <a:rPr lang="en-US" dirty="0" smtClean="0"/>
              <a:t>In addition, our students have the opportunity for experiential learning in our clinics, which are open to the public. Clinics include:</a:t>
            </a:r>
          </a:p>
          <a:p>
            <a:pPr marL="628650" lvl="1" indent="-171450">
              <a:buFont typeface="Arial" panose="020B0604020202020204" pitchFamily="34" charset="0"/>
              <a:buChar char="•"/>
            </a:pPr>
            <a:r>
              <a:rPr lang="en-US" dirty="0" smtClean="0"/>
              <a:t>Acupuncture Clinic</a:t>
            </a:r>
          </a:p>
          <a:p>
            <a:pPr marL="628650" lvl="1" indent="-171450">
              <a:buFont typeface="Arial" panose="020B0604020202020204" pitchFamily="34" charset="0"/>
              <a:buChar char="•"/>
            </a:pPr>
            <a:r>
              <a:rPr lang="en-US" dirty="0" smtClean="0"/>
              <a:t>Georgian</a:t>
            </a:r>
            <a:r>
              <a:rPr lang="en-US" baseline="0" dirty="0" smtClean="0"/>
              <a:t> College Optical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Nurse Practitioner-led Clinic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Oral Health Clinic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Spa and Esthetics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Speech, Hearing and Language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Student Massage Therapy Clinic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Veterinary Clinic (Orillia Campus) </a:t>
            </a:r>
          </a:p>
        </p:txBody>
      </p:sp>
      <p:sp>
        <p:nvSpPr>
          <p:cNvPr id="4" name="Slide Number Placeholder 3"/>
          <p:cNvSpPr>
            <a:spLocks noGrp="1"/>
          </p:cNvSpPr>
          <p:nvPr>
            <p:ph type="sldNum" sz="quarter" idx="10"/>
          </p:nvPr>
        </p:nvSpPr>
        <p:spPr/>
        <p:txBody>
          <a:bodyPr/>
          <a:lstStyle/>
          <a:p>
            <a:fld id="{4E765CA8-773C-4672-86C7-BF3D1D8903CC}" type="slidenum">
              <a:rPr lang="en-US" smtClean="0"/>
              <a:t>17</a:t>
            </a:fld>
            <a:endParaRPr lang="en-US" dirty="0"/>
          </a:p>
        </p:txBody>
      </p:sp>
    </p:spTree>
    <p:extLst>
      <p:ext uri="{BB962C8B-B14F-4D97-AF65-F5344CB8AC3E}">
        <p14:creationId xmlns:p14="http://schemas.microsoft.com/office/powerpoint/2010/main" val="2215850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Our location in Central Ontario makes Georgian a wonderful place to</a:t>
            </a:r>
            <a:r>
              <a:rPr lang="en-US" baseline="0" dirty="0" smtClean="0"/>
              <a:t> learn about and eventually work in Hospitality, Tourism, and Recreation.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This area organizes amazing travel opportunities for students, including a 10-week semester abroad program and a 10-day Euro Tour.</a:t>
            </a:r>
          </a:p>
          <a:p>
            <a:pPr marL="171450" indent="-171450">
              <a:buFont typeface="Arial" panose="020B0604020202020204" pitchFamily="34" charset="0"/>
              <a:buChar char="•"/>
            </a:pPr>
            <a:r>
              <a:rPr lang="en-US" baseline="0" dirty="0" smtClean="0"/>
              <a:t>Programs in this academic area are all very closely linked to supportive employer partners. </a:t>
            </a:r>
          </a:p>
          <a:p>
            <a:pPr marL="171450" indent="-171450">
              <a:buFont typeface="Arial" panose="020B0604020202020204" pitchFamily="34" charset="0"/>
              <a:buChar char="•"/>
            </a:pPr>
            <a:r>
              <a:rPr lang="en-US" baseline="0" dirty="0" smtClean="0"/>
              <a:t>O</a:t>
            </a:r>
            <a:r>
              <a:rPr lang="en-US" dirty="0" smtClean="0"/>
              <a:t>ur top-rated Georgian Dining Room</a:t>
            </a:r>
            <a:r>
              <a:rPr lang="en-US" baseline="0" dirty="0" smtClean="0"/>
              <a:t> offers a great place for culinary and hospitality students to build their skills.</a:t>
            </a:r>
          </a:p>
          <a:p>
            <a:pPr marL="171450" indent="-171450">
              <a:buFont typeface="Arial" panose="020B0604020202020204" pitchFamily="34" charset="0"/>
              <a:buChar char="•"/>
            </a:pPr>
            <a:r>
              <a:rPr lang="en-US" dirty="0" smtClean="0"/>
              <a:t>We also offer exciting field trips, hands-on learning, industry-experienced faculty and many work experience opportunities to help you prepare for your fast-paced career.</a:t>
            </a:r>
          </a:p>
          <a:p>
            <a:endParaRPr lang="en-US" baseline="0" dirty="0" smtClean="0"/>
          </a:p>
        </p:txBody>
      </p:sp>
      <p:sp>
        <p:nvSpPr>
          <p:cNvPr id="4" name="Slide Number Placeholder 3"/>
          <p:cNvSpPr>
            <a:spLocks noGrp="1"/>
          </p:cNvSpPr>
          <p:nvPr>
            <p:ph type="sldNum" sz="quarter" idx="10"/>
          </p:nvPr>
        </p:nvSpPr>
        <p:spPr/>
        <p:txBody>
          <a:bodyPr/>
          <a:lstStyle/>
          <a:p>
            <a:fld id="{4E765CA8-773C-4672-86C7-BF3D1D8903CC}" type="slidenum">
              <a:rPr lang="en-US" smtClean="0"/>
              <a:t>18</a:t>
            </a:fld>
            <a:endParaRPr lang="en-US" dirty="0"/>
          </a:p>
        </p:txBody>
      </p:sp>
    </p:spTree>
    <p:extLst>
      <p:ext uri="{BB962C8B-B14F-4D97-AF65-F5344CB8AC3E}">
        <p14:creationId xmlns:p14="http://schemas.microsoft.com/office/powerpoint/2010/main" val="3502350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Turn your passion for working with people into a career that makes a real difference in society. </a:t>
            </a:r>
          </a:p>
          <a:p>
            <a:pPr marL="171450" indent="-171450">
              <a:buFont typeface="Arial" panose="020B0604020202020204" pitchFamily="34" charset="0"/>
              <a:buChar char="•"/>
            </a:pPr>
            <a:r>
              <a:rPr lang="en-US" dirty="0" smtClean="0"/>
              <a:t>Learn from experts and leaders in the field. </a:t>
            </a:r>
          </a:p>
          <a:p>
            <a:pPr marL="171450" indent="-171450">
              <a:buFont typeface="Arial" panose="020B0604020202020204" pitchFamily="34" charset="0"/>
              <a:buChar char="•"/>
            </a:pPr>
            <a:r>
              <a:rPr lang="en-US" dirty="0" smtClean="0"/>
              <a:t>Start your career upon graduation or explore our pathways and partnerships to continue your education.</a:t>
            </a:r>
          </a:p>
          <a:p>
            <a:pPr marL="171450" indent="-171450">
              <a:buFont typeface="Arial" panose="020B0604020202020204" pitchFamily="34" charset="0"/>
              <a:buChar char="•"/>
            </a:pPr>
            <a:r>
              <a:rPr lang="en-US" dirty="0" smtClean="0"/>
              <a:t>In class, you’ll be encouraged to push traditional boundaries and embrace multiple perspectives. </a:t>
            </a:r>
          </a:p>
          <a:p>
            <a:pPr marL="171450" indent="-171450">
              <a:buFont typeface="Arial" panose="020B0604020202020204" pitchFamily="34" charset="0"/>
              <a:buChar char="•"/>
            </a:pPr>
            <a:r>
              <a:rPr lang="en-US" dirty="0" smtClean="0"/>
              <a:t>Counselling labs allow you to use your knowledge.</a:t>
            </a:r>
          </a:p>
          <a:p>
            <a:pPr marL="171450" indent="-171450">
              <a:buFont typeface="Arial" panose="020B0604020202020204" pitchFamily="34" charset="0"/>
              <a:buChar char="•"/>
            </a:pPr>
            <a:r>
              <a:rPr lang="en-US" dirty="0" smtClean="0"/>
              <a:t>Partnerships with organizations in the community offer real-world experience.</a:t>
            </a:r>
          </a:p>
        </p:txBody>
      </p:sp>
      <p:sp>
        <p:nvSpPr>
          <p:cNvPr id="4" name="Slide Number Placeholder 3"/>
          <p:cNvSpPr>
            <a:spLocks noGrp="1"/>
          </p:cNvSpPr>
          <p:nvPr>
            <p:ph type="sldNum" sz="quarter" idx="10"/>
          </p:nvPr>
        </p:nvSpPr>
        <p:spPr/>
        <p:txBody>
          <a:bodyPr/>
          <a:lstStyle/>
          <a:p>
            <a:fld id="{4E765CA8-773C-4672-86C7-BF3D1D8903CC}" type="slidenum">
              <a:rPr lang="en-US" smtClean="0"/>
              <a:t>19</a:t>
            </a:fld>
            <a:endParaRPr lang="en-US" dirty="0"/>
          </a:p>
        </p:txBody>
      </p:sp>
    </p:spTree>
    <p:extLst>
      <p:ext uri="{BB962C8B-B14F-4D97-AF65-F5344CB8AC3E}">
        <p14:creationId xmlns:p14="http://schemas.microsoft.com/office/powerpoint/2010/main" val="3146210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We work with the Anishnaabe Education and Training Circle, a group of 21 communities and organizations, to develop programs and services for First Nations, Métis and Inuit students. </a:t>
            </a:r>
          </a:p>
          <a:p>
            <a:pPr marL="171450" indent="-171450">
              <a:buFont typeface="Arial" panose="020B0604020202020204" pitchFamily="34" charset="0"/>
              <a:buChar char="•"/>
            </a:pPr>
            <a:r>
              <a:rPr lang="en-US" dirty="0" smtClean="0"/>
              <a:t>Our programs include a blend of contemporary and traditional teaching methods, with Indigenous cultural values and perspectives embedded in the curriculum. </a:t>
            </a:r>
          </a:p>
          <a:p>
            <a:pPr marL="171450" indent="-171450">
              <a:buFont typeface="Arial" panose="020B0604020202020204" pitchFamily="34" charset="0"/>
              <a:buChar char="•"/>
            </a:pPr>
            <a:r>
              <a:rPr lang="en-US" dirty="0" smtClean="0"/>
              <a:t>Our goal is to provide our students with exceptional learning experiences that enhance all areas of their life – physical, mental, emotional and spiritual.</a:t>
            </a:r>
          </a:p>
          <a:p>
            <a:pPr marL="171450" indent="-171450">
              <a:buFont typeface="Arial" panose="020B0604020202020204" pitchFamily="34" charset="0"/>
              <a:buChar char="•"/>
            </a:pPr>
            <a:r>
              <a:rPr lang="en-US" baseline="0" dirty="0" smtClean="0"/>
              <a:t>We have Indigenous Resource Centres at four of our campuses, and every year students and staff plan a large Pow Wow attended by thousands of people.</a:t>
            </a:r>
          </a:p>
          <a:p>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4E765CA8-773C-4672-86C7-BF3D1D8903CC}" type="slidenum">
              <a:rPr lang="en-US" smtClean="0"/>
              <a:t>20</a:t>
            </a:fld>
            <a:endParaRPr lang="en-US" dirty="0"/>
          </a:p>
        </p:txBody>
      </p:sp>
    </p:spTree>
    <p:extLst>
      <p:ext uri="{BB962C8B-B14F-4D97-AF65-F5344CB8AC3E}">
        <p14:creationId xmlns:p14="http://schemas.microsoft.com/office/powerpoint/2010/main" val="17821098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baseline="0" dirty="0" smtClean="0"/>
              <a:t>Our Liberal Arts programs are wonderful gateways to further learning and are a well-rounded way to continue developing your skills as you make career and education choices.</a:t>
            </a:r>
          </a:p>
          <a:p>
            <a:pPr marL="171450" indent="-171450">
              <a:buFont typeface="Arial" panose="020B0604020202020204" pitchFamily="34" charset="0"/>
              <a:buChar char="•"/>
            </a:pPr>
            <a:r>
              <a:rPr lang="en-US" dirty="0" smtClean="0"/>
              <a:t>Gain the knowledge, skills and credentials you need to continue on to a diploma, degree, certificate or job.</a:t>
            </a:r>
          </a:p>
          <a:p>
            <a:pPr marL="171450" indent="-171450">
              <a:buFont typeface="Arial" panose="020B0604020202020204" pitchFamily="34" charset="0"/>
              <a:buChar char="•"/>
            </a:pPr>
            <a:r>
              <a:rPr lang="en-US" dirty="0" smtClean="0"/>
              <a:t>Learn written and verbal communication skills, develop your ability to solve problems, how to work well with others, to adapt in a changing workplace, to think independently and make sound judgements. </a:t>
            </a:r>
          </a:p>
          <a:p>
            <a:pPr marL="171450" indent="-171450">
              <a:buFont typeface="Arial" panose="020B0604020202020204" pitchFamily="34" charset="0"/>
              <a:buChar char="•"/>
            </a:pPr>
            <a:r>
              <a:rPr lang="en-US" dirty="0" smtClean="0"/>
              <a:t>Learn how to </a:t>
            </a:r>
            <a:r>
              <a:rPr lang="en-US" i="1" dirty="0" smtClean="0"/>
              <a:t>learn</a:t>
            </a:r>
            <a:r>
              <a:rPr lang="en-US" dirty="0" smtClean="0"/>
              <a:t> in our student-centred environment.</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4E765CA8-773C-4672-86C7-BF3D1D8903CC}" type="slidenum">
              <a:rPr lang="en-US" smtClean="0"/>
              <a:t>21</a:t>
            </a:fld>
            <a:endParaRPr lang="en-US" dirty="0"/>
          </a:p>
        </p:txBody>
      </p:sp>
    </p:spTree>
    <p:extLst>
      <p:ext uri="{BB962C8B-B14F-4D97-AF65-F5344CB8AC3E}">
        <p14:creationId xmlns:p14="http://schemas.microsoft.com/office/powerpoint/2010/main" val="2063333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Life on a ship is like no other. We offer complete education – and a full year of experience at sea – to get you ready for your marine career.</a:t>
            </a:r>
          </a:p>
          <a:p>
            <a:pPr marL="171450" indent="-171450">
              <a:buFont typeface="Arial" panose="020B0604020202020204" pitchFamily="34" charset="0"/>
              <a:buChar char="•"/>
            </a:pPr>
            <a:r>
              <a:rPr lang="en-US" dirty="0" smtClean="0"/>
              <a:t>Learn in Canada’s most advanced marine simulation and research facility from instructors who are qualified experts. </a:t>
            </a:r>
          </a:p>
          <a:p>
            <a:pPr marL="171450" indent="-171450">
              <a:buFont typeface="Arial" panose="020B0604020202020204" pitchFamily="34" charset="0"/>
              <a:buChar char="•"/>
            </a:pPr>
            <a:r>
              <a:rPr lang="en-US" dirty="0" smtClean="0"/>
              <a:t>Benefit from our partnerships with Transport Canada and national shipping organizations.</a:t>
            </a:r>
          </a:p>
          <a:p>
            <a:pPr marL="171450" indent="-171450">
              <a:buFont typeface="Arial" panose="020B0604020202020204" pitchFamily="34" charset="0"/>
              <a:buChar char="•"/>
            </a:pPr>
            <a:r>
              <a:rPr lang="en-US" dirty="0" smtClean="0"/>
              <a:t>Students in our marine programs – Canada’s premier destination for education in the</a:t>
            </a:r>
            <a:r>
              <a:rPr lang="en-US" baseline="0" dirty="0" smtClean="0"/>
              <a:t> shipping industry – can enter very lucrative positions upon graduation.</a:t>
            </a:r>
          </a:p>
          <a:p>
            <a:pPr marL="171450" indent="-171450">
              <a:buFont typeface="Arial" panose="020B0604020202020204" pitchFamily="34" charset="0"/>
              <a:buChar cha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4E765CA8-773C-4672-86C7-BF3D1D8903CC}" type="slidenum">
              <a:rPr lang="en-US" smtClean="0"/>
              <a:t>22</a:t>
            </a:fld>
            <a:endParaRPr lang="en-US" dirty="0"/>
          </a:p>
        </p:txBody>
      </p:sp>
    </p:spTree>
    <p:extLst>
      <p:ext uri="{BB962C8B-B14F-4D97-AF65-F5344CB8AC3E}">
        <p14:creationId xmlns:p14="http://schemas.microsoft.com/office/powerpoint/2010/main" val="954368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OPTIONAL SLIDE – Here’s why I think this academic area is unique…</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There is a shortage of skilled trades workers in Canada, so if you like working with your hands, this is a great time to start.</a:t>
            </a:r>
          </a:p>
          <a:p>
            <a:pPr marL="171450" indent="-171450">
              <a:buFont typeface="Arial" panose="020B0604020202020204" pitchFamily="34" charset="0"/>
              <a:buChar char="•"/>
            </a:pPr>
            <a:r>
              <a:rPr lang="en-US" dirty="0" smtClean="0"/>
              <a:t>Georgian has outstanding facilities – including</a:t>
            </a:r>
            <a:r>
              <a:rPr lang="en-US" baseline="0" dirty="0" smtClean="0"/>
              <a:t> state-of-the-art shops: welding, plumbing, electrical techniques, small engine and marine engine mechanic, carpentry and cabinetry.</a:t>
            </a:r>
          </a:p>
          <a:p>
            <a:pPr marL="171450" indent="-171450">
              <a:buFont typeface="Arial" panose="020B0604020202020204" pitchFamily="34" charset="0"/>
              <a:buChar char="•"/>
            </a:pPr>
            <a:r>
              <a:rPr lang="en-US" baseline="0" dirty="0" smtClean="0"/>
              <a:t>There is some classroom time, but you’ll spend most of your education practising skills in our shops.</a:t>
            </a:r>
          </a:p>
          <a:p>
            <a:pPr marL="171450" indent="-171450">
              <a:buFont typeface="Arial" panose="020B0604020202020204" pitchFamily="34" charset="0"/>
              <a:buChar char="•"/>
            </a:pPr>
            <a:r>
              <a:rPr lang="en-US" dirty="0" smtClean="0"/>
              <a:t>Our</a:t>
            </a:r>
            <a:r>
              <a:rPr lang="en-US" baseline="0" dirty="0" smtClean="0"/>
              <a:t> faculty have years of experience in the industry.</a:t>
            </a:r>
          </a:p>
          <a:p>
            <a:pPr marL="171450" indent="-171450">
              <a:buFont typeface="Arial" panose="020B0604020202020204" pitchFamily="34" charset="0"/>
              <a:buChar char="•"/>
            </a:pPr>
            <a:r>
              <a:rPr lang="en-US" dirty="0" smtClean="0"/>
              <a:t>We have great employer connections to help you accelerate your career.</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4E765CA8-773C-4672-86C7-BF3D1D8903CC}" type="slidenum">
              <a:rPr lang="en-US" smtClean="0"/>
              <a:t>23</a:t>
            </a:fld>
            <a:endParaRPr lang="en-US" dirty="0"/>
          </a:p>
        </p:txBody>
      </p:sp>
    </p:spTree>
    <p:extLst>
      <p:ext uri="{BB962C8B-B14F-4D97-AF65-F5344CB8AC3E}">
        <p14:creationId xmlns:p14="http://schemas.microsoft.com/office/powerpoint/2010/main" val="1511366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Video</a:t>
            </a:r>
            <a:r>
              <a:rPr lang="en-US" sz="1200" b="1" kern="1200" baseline="0" dirty="0" smtClean="0">
                <a:solidFill>
                  <a:schemeClr val="tx1"/>
                </a:solidFill>
                <a:effectLst/>
                <a:latin typeface="+mn-lt"/>
                <a:ea typeface="+mn-ea"/>
                <a:cs typeface="+mn-cs"/>
              </a:rPr>
              <a:t> introducing students to Georgian. The video thumbnail will self-load in presentation mode. Click on the thumbnail to play the video.</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Before I turn it over to someone who has experienced Georgian firsthand, I want to play a quick video that’ll show how we can accelerate your success.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HERE YOU CAN EITHER LINK TO AN ACADEMIC AREA VIDEO (LIST IS</a:t>
            </a:r>
            <a:r>
              <a:rPr lang="en-US" sz="1200" kern="1200" baseline="0" dirty="0" smtClean="0">
                <a:solidFill>
                  <a:schemeClr val="tx1"/>
                </a:solidFill>
                <a:effectLst/>
                <a:latin typeface="+mn-lt"/>
                <a:ea typeface="+mn-ea"/>
                <a:cs typeface="+mn-cs"/>
              </a:rPr>
              <a:t> ON THE STAFF PORTAL) OR USE THIS EXPERIENCE GEORGIAN VIDEO.</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24</a:t>
            </a:fld>
            <a:endParaRPr lang="en-US" dirty="0"/>
          </a:p>
        </p:txBody>
      </p:sp>
    </p:spTree>
    <p:extLst>
      <p:ext uri="{BB962C8B-B14F-4D97-AF65-F5344CB8AC3E}">
        <p14:creationId xmlns:p14="http://schemas.microsoft.com/office/powerpoint/2010/main" val="411646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smtClean="0"/>
              <a:t>Suggested speaking points</a:t>
            </a:r>
            <a:endParaRPr lang="en-US" b="1" i="0" baseline="0" dirty="0" smtClean="0"/>
          </a:p>
          <a:p>
            <a:endParaRPr lang="en-US" b="1" i="0" baseline="0" dirty="0" smtClean="0"/>
          </a:p>
          <a:p>
            <a:pPr lvl="0"/>
            <a:r>
              <a:rPr lang="en-US" sz="1200" kern="1200" dirty="0" smtClean="0">
                <a:solidFill>
                  <a:schemeClr val="tx1"/>
                </a:solidFill>
                <a:effectLst/>
                <a:latin typeface="+mn-lt"/>
                <a:ea typeface="+mn-ea"/>
                <a:cs typeface="+mn-cs"/>
              </a:rPr>
              <a:t>Now I’d like to introduce you to [alumnus full name]. [Read biography – job title will be on slide]</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[alumnus first name], thank you so much for being here today to share your story. Over to you.</a:t>
            </a:r>
          </a:p>
          <a:p>
            <a:pPr lvl="0"/>
            <a:r>
              <a:rPr lang="en-US" sz="1200" kern="1200" dirty="0" smtClean="0">
                <a:solidFill>
                  <a:schemeClr val="tx1"/>
                </a:solidFill>
                <a:effectLst/>
                <a:latin typeface="+mn-lt"/>
                <a:ea typeface="+mn-ea"/>
                <a:cs typeface="+mn-cs"/>
              </a:rPr>
              <a:t>__________________________________</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AFTER ALUMNUS PRESENTATION:</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Thanks [first name]. [comment on an element of their presentation]</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You’ll have an opportunity to ask [first name] questions shortly.</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765CA8-773C-4672-86C7-BF3D1D8903CC}" type="slidenum">
              <a:rPr lang="en-US" smtClean="0"/>
              <a:t>25</a:t>
            </a:fld>
            <a:endParaRPr lang="en-US" dirty="0"/>
          </a:p>
        </p:txBody>
      </p:sp>
    </p:spTree>
    <p:extLst>
      <p:ext uri="{BB962C8B-B14F-4D97-AF65-F5344CB8AC3E}">
        <p14:creationId xmlns:p14="http://schemas.microsoft.com/office/powerpoint/2010/main" val="3377728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smtClean="0"/>
              <a:t>Suggested speaking points</a:t>
            </a:r>
            <a:endParaRPr lang="en-US" b="1" i="0" baseline="0" dirty="0" smtClean="0"/>
          </a:p>
          <a:p>
            <a:endParaRPr lang="en-US" b="1" i="0" baseline="0" dirty="0" smtClean="0"/>
          </a:p>
          <a:p>
            <a:pPr lvl="0"/>
            <a:r>
              <a:rPr lang="en-US" sz="1200" kern="1200" dirty="0" smtClean="0">
                <a:solidFill>
                  <a:schemeClr val="tx1"/>
                </a:solidFill>
                <a:effectLst/>
                <a:latin typeface="+mn-lt"/>
                <a:ea typeface="+mn-ea"/>
                <a:cs typeface="+mn-cs"/>
              </a:rPr>
              <a:t>First I’m going to introduce you to  [name of employer rep].</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We’ve enjoyed a relationship with [employer org] for [approximate number of years.] [briefly describe relationship]</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Come on up, [employer rep]. </a:t>
            </a:r>
          </a:p>
          <a:p>
            <a:pPr lvl="0"/>
            <a:r>
              <a:rPr lang="en-US" sz="1200" kern="1200" dirty="0" smtClean="0">
                <a:solidFill>
                  <a:schemeClr val="tx1"/>
                </a:solidFill>
                <a:effectLst/>
                <a:latin typeface="+mn-lt"/>
                <a:ea typeface="+mn-ea"/>
                <a:cs typeface="+mn-cs"/>
              </a:rPr>
              <a:t>__________________________________</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AFTER EMPLOYER PRESENTATION:</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Thanks [employer rep] for providing insights into how students can work with you to accelerate their careers. [feel free to add another comment on presentation]</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765CA8-773C-4672-86C7-BF3D1D8903CC}" type="slidenum">
              <a:rPr lang="en-US" smtClean="0"/>
              <a:t>26</a:t>
            </a:fld>
            <a:endParaRPr lang="en-US" dirty="0"/>
          </a:p>
        </p:txBody>
      </p:sp>
    </p:spTree>
    <p:extLst>
      <p:ext uri="{BB962C8B-B14F-4D97-AF65-F5344CB8AC3E}">
        <p14:creationId xmlns:p14="http://schemas.microsoft.com/office/powerpoint/2010/main" val="15929051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smtClean="0"/>
              <a:t>Suggested speaking points</a:t>
            </a:r>
            <a:endParaRPr lang="en-US" b="1" i="0" baseline="0" dirty="0" smtClean="0"/>
          </a:p>
          <a:p>
            <a:endParaRPr lang="en-US" b="1" i="0" baseline="0" dirty="0" smtClean="0"/>
          </a:p>
          <a:p>
            <a:pPr lvl="0"/>
            <a:r>
              <a:rPr lang="en-US" sz="1200" kern="1200" dirty="0" smtClean="0">
                <a:solidFill>
                  <a:schemeClr val="tx1"/>
                </a:solidFill>
                <a:effectLst/>
                <a:latin typeface="+mn-lt"/>
                <a:ea typeface="+mn-ea"/>
                <a:cs typeface="+mn-cs"/>
              </a:rPr>
              <a:t>Now we’re going to open the floor for about 20 minutes.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Does anyone have questions for [alumnus first name], [employer rep], or myself?</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[after 18 minutes, wrap things up] We have time for just one more question.</a:t>
            </a:r>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27</a:t>
            </a:fld>
            <a:endParaRPr lang="en-US" dirty="0"/>
          </a:p>
        </p:txBody>
      </p:sp>
    </p:spTree>
    <p:extLst>
      <p:ext uri="{BB962C8B-B14F-4D97-AF65-F5344CB8AC3E}">
        <p14:creationId xmlns:p14="http://schemas.microsoft.com/office/powerpoint/2010/main" val="2013627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Thanks to all of you for your great questions.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Before our guest speakers leave the stage, I want to present them with a thank you gift from Georgian. [Insert names] we so appreciated your time and insight today.</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Let’s give a round of applause to our speakers. [initiate applause]</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a few minutes I’ll post contact information for [academic area name] on the screen.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If you have more questions about Georgian, don’t hesitate to reach out to us. We’re happy to help.</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28</a:t>
            </a:fld>
            <a:endParaRPr lang="en-US" dirty="0"/>
          </a:p>
        </p:txBody>
      </p:sp>
    </p:spTree>
    <p:extLst>
      <p:ext uri="{BB962C8B-B14F-4D97-AF65-F5344CB8AC3E}">
        <p14:creationId xmlns:p14="http://schemas.microsoft.com/office/powerpoint/2010/main" val="38901738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Before we get to networking and food, I want to tell you about some of the other things you can do while you’re on campus today:</a:t>
            </a:r>
            <a:endParaRPr lang="en-US" sz="9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9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If you haven’t done a </a:t>
            </a:r>
            <a:r>
              <a:rPr lang="en-US" sz="1200" b="1" kern="1200" dirty="0" smtClean="0">
                <a:solidFill>
                  <a:schemeClr val="tx1"/>
                </a:solidFill>
                <a:effectLst/>
                <a:latin typeface="+mn-lt"/>
                <a:ea typeface="+mn-ea"/>
                <a:cs typeface="+mn-cs"/>
              </a:rPr>
              <a:t>campus tour</a:t>
            </a:r>
            <a:r>
              <a:rPr lang="en-US" sz="1200" kern="1200" dirty="0" smtClean="0">
                <a:solidFill>
                  <a:schemeClr val="tx1"/>
                </a:solidFill>
                <a:effectLst/>
                <a:latin typeface="+mn-lt"/>
                <a:ea typeface="+mn-ea"/>
                <a:cs typeface="+mn-cs"/>
              </a:rPr>
              <a:t>, go to [insert room number] where our students are waiting to show you around.</a:t>
            </a:r>
            <a:endParaRPr lang="en-US" sz="9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If you’re ready to </a:t>
            </a:r>
            <a:r>
              <a:rPr lang="en-US" sz="1200" b="1" kern="1200" dirty="0" smtClean="0">
                <a:solidFill>
                  <a:schemeClr val="tx1"/>
                </a:solidFill>
                <a:effectLst/>
                <a:latin typeface="+mn-lt"/>
                <a:ea typeface="+mn-ea"/>
                <a:cs typeface="+mn-cs"/>
              </a:rPr>
              <a:t>accept your offer</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pay your deposit</a:t>
            </a:r>
            <a:r>
              <a:rPr lang="en-US" sz="1200" kern="1200" dirty="0" smtClean="0">
                <a:solidFill>
                  <a:schemeClr val="tx1"/>
                </a:solidFill>
                <a:effectLst/>
                <a:latin typeface="+mn-lt"/>
                <a:ea typeface="+mn-ea"/>
                <a:cs typeface="+mn-cs"/>
              </a:rPr>
              <a:t>, visit [insert room number]. Anyone who accepts or pays today will receive a special gift.</a:t>
            </a:r>
            <a:endParaRPr lang="en-US" sz="9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You can also go to [room number] to </a:t>
            </a:r>
            <a:r>
              <a:rPr lang="en-US" sz="1200" b="1" kern="1200" dirty="0" smtClean="0">
                <a:solidFill>
                  <a:schemeClr val="tx1"/>
                </a:solidFill>
                <a:effectLst/>
                <a:latin typeface="+mn-lt"/>
                <a:ea typeface="+mn-ea"/>
                <a:cs typeface="+mn-cs"/>
              </a:rPr>
              <a:t>connect with someone from financial aid</a:t>
            </a:r>
            <a:r>
              <a:rPr lang="en-US" sz="1200" kern="1200" dirty="0" smtClean="0">
                <a:solidFill>
                  <a:schemeClr val="tx1"/>
                </a:solidFill>
                <a:effectLst/>
                <a:latin typeface="+mn-lt"/>
                <a:ea typeface="+mn-ea"/>
                <a:cs typeface="+mn-cs"/>
              </a:rPr>
              <a:t>. We offer outstanding bursaries and scholarships and can answer your questions about OSAP.</a:t>
            </a:r>
            <a:endParaRPr lang="en-US" sz="9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If you’re interested in learning about </a:t>
            </a:r>
            <a:r>
              <a:rPr lang="en-US" sz="1200" b="1" kern="1200" dirty="0" smtClean="0">
                <a:solidFill>
                  <a:schemeClr val="tx1"/>
                </a:solidFill>
                <a:effectLst/>
                <a:latin typeface="+mn-lt"/>
                <a:ea typeface="+mn-ea"/>
                <a:cs typeface="+mn-cs"/>
              </a:rPr>
              <a:t>housing</a:t>
            </a:r>
            <a:r>
              <a:rPr lang="en-US" sz="1200" kern="1200" dirty="0" smtClean="0">
                <a:solidFill>
                  <a:schemeClr val="tx1"/>
                </a:solidFill>
                <a:effectLst/>
                <a:latin typeface="+mn-lt"/>
                <a:ea typeface="+mn-ea"/>
                <a:cs typeface="+mn-cs"/>
              </a:rPr>
              <a:t> options, go to [insert room number].</a:t>
            </a:r>
            <a:endParaRPr lang="en-US" sz="9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 MIDLAND] I’d also encourage you to visit </a:t>
            </a:r>
            <a:r>
              <a:rPr lang="en-US" sz="1200" b="1" kern="1200" dirty="0" smtClean="0">
                <a:solidFill>
                  <a:schemeClr val="tx1"/>
                </a:solidFill>
                <a:effectLst/>
                <a:latin typeface="+mn-lt"/>
                <a:ea typeface="+mn-ea"/>
                <a:cs typeface="+mn-cs"/>
              </a:rPr>
              <a:t>Bear Essentials</a:t>
            </a:r>
            <a:r>
              <a:rPr lang="en-US" sz="1200" kern="1200" dirty="0" smtClean="0">
                <a:solidFill>
                  <a:schemeClr val="tx1"/>
                </a:solidFill>
                <a:effectLst/>
                <a:latin typeface="+mn-lt"/>
                <a:ea typeface="+mn-ea"/>
                <a:cs typeface="+mn-cs"/>
              </a:rPr>
              <a:t>, our campus store, in [building name] to learn about course materials.</a:t>
            </a:r>
            <a:endParaRPr lang="en-US" sz="9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We’ll be doing the draw for the $5,000 tuition grant early next week. By signing in to this event, you’ve been entered into the contest. The winner will be sent an email.</a:t>
            </a:r>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29</a:t>
            </a:fld>
            <a:endParaRPr lang="en-US" dirty="0"/>
          </a:p>
        </p:txBody>
      </p:sp>
    </p:spTree>
    <p:extLst>
      <p:ext uri="{BB962C8B-B14F-4D97-AF65-F5344CB8AC3E}">
        <p14:creationId xmlns:p14="http://schemas.microsoft.com/office/powerpoint/2010/main" val="1015906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smtClean="0"/>
              <a:t>Suggested speaking points</a:t>
            </a:r>
          </a:p>
          <a:p>
            <a:pPr marL="0" indent="0">
              <a:buFont typeface="Arial" panose="020B0604020202020204" pitchFamily="34" charset="0"/>
              <a:buNone/>
            </a:pPr>
            <a:endParaRPr lang="en-US" dirty="0" smtClean="0"/>
          </a:p>
          <a:p>
            <a:pPr lvl="0"/>
            <a:r>
              <a:rPr lang="en-US" sz="1200" kern="1200" dirty="0" smtClean="0">
                <a:solidFill>
                  <a:schemeClr val="tx1"/>
                </a:solidFill>
                <a:effectLst/>
                <a:latin typeface="+mn-lt"/>
                <a:ea typeface="+mn-ea"/>
                <a:cs typeface="+mn-cs"/>
              </a:rPr>
              <a:t>I’d also like to invite you to check out Get Connected, which is an event we host to prepare you for your first term. </a:t>
            </a:r>
            <a:endParaRPr lang="en-US" sz="9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9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At Get Connected you can do things like:</a:t>
            </a:r>
            <a:endParaRPr lang="en-US" sz="9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Pick up your student </a:t>
            </a:r>
            <a:r>
              <a:rPr lang="en-US" sz="1200" kern="1200" dirty="0" err="1" smtClean="0">
                <a:solidFill>
                  <a:schemeClr val="tx1"/>
                </a:solidFill>
                <a:effectLst/>
                <a:latin typeface="+mn-lt"/>
                <a:ea typeface="+mn-ea"/>
                <a:cs typeface="+mn-cs"/>
              </a:rPr>
              <a:t>ONEcard</a:t>
            </a:r>
            <a:r>
              <a:rPr lang="en-US" sz="1200" kern="1200" dirty="0" smtClean="0">
                <a:solidFill>
                  <a:schemeClr val="tx1"/>
                </a:solidFill>
                <a:effectLst/>
                <a:latin typeface="+mn-lt"/>
                <a:ea typeface="+mn-ea"/>
                <a:cs typeface="+mn-cs"/>
              </a:rPr>
              <a:t> </a:t>
            </a:r>
            <a:endParaRPr lang="en-US" sz="9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[BARRIE ONLY]Grab your buss pass</a:t>
            </a:r>
            <a:endParaRPr lang="en-US" sz="9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Order your books</a:t>
            </a:r>
            <a:endParaRPr lang="en-US" sz="9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Learn about health insurance</a:t>
            </a:r>
            <a:endParaRPr lang="en-US" sz="9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Connect with your student advisor</a:t>
            </a:r>
            <a:endParaRPr lang="en-US" sz="9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Explore IT services like the student portal, Banner, Blackboard and student email</a:t>
            </a:r>
            <a:endParaRPr lang="en-US" sz="9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And lots more</a:t>
            </a:r>
            <a:endParaRPr lang="en-US" sz="9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9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Some of the dates for Get Connected </a:t>
            </a:r>
            <a:r>
              <a:rPr lang="en-US" sz="1200" i="1" kern="1200" dirty="0" smtClean="0">
                <a:solidFill>
                  <a:schemeClr val="tx1"/>
                </a:solidFill>
                <a:effectLst/>
                <a:latin typeface="+mn-lt"/>
                <a:ea typeface="+mn-ea"/>
                <a:cs typeface="+mn-cs"/>
              </a:rPr>
              <a:t>and</a:t>
            </a:r>
            <a:r>
              <a:rPr lang="en-US" sz="1200" kern="1200" dirty="0" smtClean="0">
                <a:solidFill>
                  <a:schemeClr val="tx1"/>
                </a:solidFill>
                <a:effectLst/>
                <a:latin typeface="+mn-lt"/>
                <a:ea typeface="+mn-ea"/>
                <a:cs typeface="+mn-cs"/>
              </a:rPr>
              <a:t> Orientation have been posted at GeorgianCollege.ca/orientation.</a:t>
            </a:r>
            <a:endParaRPr lang="en-US" sz="9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9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You should receive an email about them a few weeks before the term starts.</a:t>
            </a:r>
            <a:endParaRPr lang="en-US" sz="9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765CA8-773C-4672-86C7-BF3D1D8903CC}" type="slidenum">
              <a:rPr lang="en-US" smtClean="0"/>
              <a:t>30</a:t>
            </a:fld>
            <a:endParaRPr lang="en-US" dirty="0"/>
          </a:p>
        </p:txBody>
      </p:sp>
    </p:spTree>
    <p:extLst>
      <p:ext uri="{BB962C8B-B14F-4D97-AF65-F5344CB8AC3E}">
        <p14:creationId xmlns:p14="http://schemas.microsoft.com/office/powerpoint/2010/main" val="37138162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smtClean="0"/>
              <a:t>Suggested speaking points</a:t>
            </a:r>
          </a:p>
          <a:p>
            <a:endParaRPr lang="en-US" b="1" i="0" baseline="0" dirty="0" smtClean="0"/>
          </a:p>
          <a:p>
            <a:pPr lvl="0"/>
            <a:r>
              <a:rPr lang="en-US" sz="1200" kern="1200" dirty="0" smtClean="0">
                <a:solidFill>
                  <a:schemeClr val="tx1"/>
                </a:solidFill>
                <a:effectLst/>
                <a:latin typeface="+mn-lt"/>
                <a:ea typeface="+mn-ea"/>
                <a:cs typeface="+mn-cs"/>
              </a:rPr>
              <a:t>That concludes the speaking part of this event.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Please help yourselves to snacks and beverages.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[alumnus name], [employer name], and I will be here for another hour or so. We’re happy to answer your questions one on one. Don’t be shy.</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There are other Georgian staff and faculty members here today who would be happy to talk to you. We’re all wearing nametags. Can I get a wave from Georgian employees? [wait for wave]</a:t>
            </a: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 contact information is on the screen, if you have questions after this event.</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Thanks again for coming! And enjoy the rest of your time on campus. </a:t>
            </a:r>
          </a:p>
          <a:p>
            <a:endParaRPr lang="en-US" b="0" i="0" baseline="0" dirty="0" smtClean="0"/>
          </a:p>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31</a:t>
            </a:fld>
            <a:endParaRPr lang="en-US" dirty="0"/>
          </a:p>
        </p:txBody>
      </p:sp>
    </p:spTree>
    <p:extLst>
      <p:ext uri="{BB962C8B-B14F-4D97-AF65-F5344CB8AC3E}">
        <p14:creationId xmlns:p14="http://schemas.microsoft.com/office/powerpoint/2010/main" val="24495500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Change to this static slide after</a:t>
            </a:r>
            <a:r>
              <a:rPr lang="en-US" sz="1200" kern="1200" baseline="0" dirty="0" smtClean="0">
                <a:solidFill>
                  <a:schemeClr val="tx1"/>
                </a:solidFill>
                <a:effectLst/>
                <a:latin typeface="+mn-lt"/>
                <a:ea typeface="+mn-ea"/>
                <a:cs typeface="+mn-cs"/>
              </a:rPr>
              <a:t> your event ends</a:t>
            </a:r>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32</a:t>
            </a:fld>
            <a:endParaRPr lang="en-US" dirty="0"/>
          </a:p>
        </p:txBody>
      </p:sp>
    </p:spTree>
    <p:extLst>
      <p:ext uri="{BB962C8B-B14F-4D97-AF65-F5344CB8AC3E}">
        <p14:creationId xmlns:p14="http://schemas.microsoft.com/office/powerpoint/2010/main" val="3230101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6.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6.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6.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6.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6.emf"/></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6.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6.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G_Get Ready To: Title">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8" cy="6857999"/>
          </a:xfrm>
          <a:prstGeom prst="rect">
            <a:avLst/>
          </a:prstGeom>
        </p:spPr>
      </p:pic>
      <p:pic>
        <p:nvPicPr>
          <p:cNvPr id="6" name="Picture 5"/>
          <p:cNvPicPr>
            <a:picLocks noChangeAspect="1"/>
          </p:cNvPicPr>
          <p:nvPr userDrawn="1"/>
        </p:nvPicPr>
        <p:blipFill rotWithShape="1">
          <a:blip r:embed="rId3">
            <a:extLst>
              <a:ext uri="{28A0092B-C50C-407E-A947-70E740481C1C}">
                <a14:useLocalDpi xmlns:a14="http://schemas.microsoft.com/office/drawing/2010/main" val="0"/>
              </a:ext>
            </a:extLst>
          </a:blip>
          <a:srcRect r="31051"/>
          <a:stretch/>
        </p:blipFill>
        <p:spPr>
          <a:xfrm>
            <a:off x="680359" y="1468020"/>
            <a:ext cx="6352775" cy="3282007"/>
          </a:xfrm>
          <a:prstGeom prst="rect">
            <a:avLst/>
          </a:prstGeom>
        </p:spPr>
      </p:pic>
      <p:grpSp>
        <p:nvGrpSpPr>
          <p:cNvPr id="7" name="Group 6"/>
          <p:cNvGrpSpPr/>
          <p:nvPr userDrawn="1"/>
        </p:nvGrpSpPr>
        <p:grpSpPr>
          <a:xfrm>
            <a:off x="791494" y="937795"/>
            <a:ext cx="7581899" cy="719138"/>
            <a:chOff x="791494" y="1126708"/>
            <a:chExt cx="7581899" cy="719138"/>
          </a:xfrm>
        </p:grpSpPr>
        <p:sp>
          <p:nvSpPr>
            <p:cNvPr id="8" name="AutoShape 31"/>
            <p:cNvSpPr>
              <a:spLocks noChangeAspect="1" noChangeArrowheads="1" noTextEdit="1"/>
            </p:cNvSpPr>
            <p:nvPr/>
          </p:nvSpPr>
          <p:spPr bwMode="auto">
            <a:xfrm>
              <a:off x="791494" y="1128295"/>
              <a:ext cx="7580312"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33"/>
            <p:cNvSpPr>
              <a:spLocks/>
            </p:cNvSpPr>
            <p:nvPr/>
          </p:nvSpPr>
          <p:spPr bwMode="auto">
            <a:xfrm>
              <a:off x="794669" y="1126708"/>
              <a:ext cx="649287" cy="719138"/>
            </a:xfrm>
            <a:custGeom>
              <a:avLst/>
              <a:gdLst>
                <a:gd name="T0" fmla="*/ 302 w 302"/>
                <a:gd name="T1" fmla="*/ 301 h 331"/>
                <a:gd name="T2" fmla="*/ 170 w 302"/>
                <a:gd name="T3" fmla="*/ 331 h 331"/>
                <a:gd name="T4" fmla="*/ 0 w 302"/>
                <a:gd name="T5" fmla="*/ 166 h 331"/>
                <a:gd name="T6" fmla="*/ 170 w 302"/>
                <a:gd name="T7" fmla="*/ 0 h 331"/>
                <a:gd name="T8" fmla="*/ 295 w 302"/>
                <a:gd name="T9" fmla="*/ 41 h 331"/>
                <a:gd name="T10" fmla="*/ 246 w 302"/>
                <a:gd name="T11" fmla="*/ 94 h 331"/>
                <a:gd name="T12" fmla="*/ 170 w 302"/>
                <a:gd name="T13" fmla="*/ 64 h 331"/>
                <a:gd name="T14" fmla="*/ 72 w 302"/>
                <a:gd name="T15" fmla="*/ 166 h 331"/>
                <a:gd name="T16" fmla="*/ 170 w 302"/>
                <a:gd name="T17" fmla="*/ 267 h 331"/>
                <a:gd name="T18" fmla="*/ 235 w 302"/>
                <a:gd name="T19" fmla="*/ 251 h 331"/>
                <a:gd name="T20" fmla="*/ 235 w 302"/>
                <a:gd name="T21" fmla="*/ 200 h 331"/>
                <a:gd name="T22" fmla="*/ 179 w 302"/>
                <a:gd name="T23" fmla="*/ 200 h 331"/>
                <a:gd name="T24" fmla="*/ 179 w 302"/>
                <a:gd name="T25" fmla="*/ 136 h 331"/>
                <a:gd name="T26" fmla="*/ 302 w 302"/>
                <a:gd name="T27" fmla="*/ 136 h 331"/>
                <a:gd name="T28" fmla="*/ 302 w 302"/>
                <a:gd name="T29" fmla="*/ 301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31">
                  <a:moveTo>
                    <a:pt x="302" y="301"/>
                  </a:moveTo>
                  <a:cubicBezTo>
                    <a:pt x="261" y="322"/>
                    <a:pt x="216" y="331"/>
                    <a:pt x="170" y="331"/>
                  </a:cubicBezTo>
                  <a:cubicBezTo>
                    <a:pt x="72" y="331"/>
                    <a:pt x="0" y="266"/>
                    <a:pt x="0" y="166"/>
                  </a:cubicBezTo>
                  <a:cubicBezTo>
                    <a:pt x="0" y="65"/>
                    <a:pt x="72" y="0"/>
                    <a:pt x="170" y="0"/>
                  </a:cubicBezTo>
                  <a:cubicBezTo>
                    <a:pt x="220" y="0"/>
                    <a:pt x="264" y="11"/>
                    <a:pt x="295" y="41"/>
                  </a:cubicBezTo>
                  <a:cubicBezTo>
                    <a:pt x="246" y="94"/>
                    <a:pt x="246" y="94"/>
                    <a:pt x="246" y="94"/>
                  </a:cubicBezTo>
                  <a:cubicBezTo>
                    <a:pt x="228" y="74"/>
                    <a:pt x="205" y="64"/>
                    <a:pt x="170" y="64"/>
                  </a:cubicBezTo>
                  <a:cubicBezTo>
                    <a:pt x="111" y="64"/>
                    <a:pt x="72" y="107"/>
                    <a:pt x="72" y="166"/>
                  </a:cubicBezTo>
                  <a:cubicBezTo>
                    <a:pt x="72" y="224"/>
                    <a:pt x="111" y="267"/>
                    <a:pt x="170" y="267"/>
                  </a:cubicBezTo>
                  <a:cubicBezTo>
                    <a:pt x="200" y="267"/>
                    <a:pt x="222" y="258"/>
                    <a:pt x="235" y="251"/>
                  </a:cubicBezTo>
                  <a:cubicBezTo>
                    <a:pt x="235" y="200"/>
                    <a:pt x="235" y="200"/>
                    <a:pt x="235" y="200"/>
                  </a:cubicBezTo>
                  <a:cubicBezTo>
                    <a:pt x="179" y="200"/>
                    <a:pt x="179" y="200"/>
                    <a:pt x="179" y="200"/>
                  </a:cubicBezTo>
                  <a:cubicBezTo>
                    <a:pt x="179" y="136"/>
                    <a:pt x="179" y="136"/>
                    <a:pt x="179" y="136"/>
                  </a:cubicBezTo>
                  <a:cubicBezTo>
                    <a:pt x="302" y="136"/>
                    <a:pt x="302" y="136"/>
                    <a:pt x="302" y="136"/>
                  </a:cubicBezTo>
                  <a:lnTo>
                    <a:pt x="302" y="301"/>
                  </a:lnTo>
                  <a:close/>
                </a:path>
              </a:pathLst>
            </a:custGeom>
            <a:solidFill>
              <a:srgbClr val="56A73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Freeform 34"/>
            <p:cNvSpPr>
              <a:spLocks/>
            </p:cNvSpPr>
            <p:nvPr/>
          </p:nvSpPr>
          <p:spPr bwMode="auto">
            <a:xfrm>
              <a:off x="1561431" y="1144170"/>
              <a:ext cx="477837" cy="684213"/>
            </a:xfrm>
            <a:custGeom>
              <a:avLst/>
              <a:gdLst>
                <a:gd name="T0" fmla="*/ 0 w 301"/>
                <a:gd name="T1" fmla="*/ 0 h 431"/>
                <a:gd name="T2" fmla="*/ 290 w 301"/>
                <a:gd name="T3" fmla="*/ 0 h 431"/>
                <a:gd name="T4" fmla="*/ 290 w 301"/>
                <a:gd name="T5" fmla="*/ 87 h 431"/>
                <a:gd name="T6" fmla="*/ 95 w 301"/>
                <a:gd name="T7" fmla="*/ 87 h 431"/>
                <a:gd name="T8" fmla="*/ 95 w 301"/>
                <a:gd name="T9" fmla="*/ 168 h 431"/>
                <a:gd name="T10" fmla="*/ 279 w 301"/>
                <a:gd name="T11" fmla="*/ 168 h 431"/>
                <a:gd name="T12" fmla="*/ 279 w 301"/>
                <a:gd name="T13" fmla="*/ 256 h 431"/>
                <a:gd name="T14" fmla="*/ 95 w 301"/>
                <a:gd name="T15" fmla="*/ 256 h 431"/>
                <a:gd name="T16" fmla="*/ 95 w 301"/>
                <a:gd name="T17" fmla="*/ 343 h 431"/>
                <a:gd name="T18" fmla="*/ 301 w 301"/>
                <a:gd name="T19" fmla="*/ 343 h 431"/>
                <a:gd name="T20" fmla="*/ 301 w 301"/>
                <a:gd name="T21" fmla="*/ 431 h 431"/>
                <a:gd name="T22" fmla="*/ 0 w 301"/>
                <a:gd name="T23" fmla="*/ 431 h 431"/>
                <a:gd name="T24" fmla="*/ 0 w 301"/>
                <a:gd name="T25"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1" h="431">
                  <a:moveTo>
                    <a:pt x="0" y="0"/>
                  </a:moveTo>
                  <a:lnTo>
                    <a:pt x="290" y="0"/>
                  </a:lnTo>
                  <a:lnTo>
                    <a:pt x="290" y="87"/>
                  </a:lnTo>
                  <a:lnTo>
                    <a:pt x="95" y="87"/>
                  </a:lnTo>
                  <a:lnTo>
                    <a:pt x="95" y="168"/>
                  </a:lnTo>
                  <a:lnTo>
                    <a:pt x="279" y="168"/>
                  </a:lnTo>
                  <a:lnTo>
                    <a:pt x="279" y="256"/>
                  </a:lnTo>
                  <a:lnTo>
                    <a:pt x="95" y="256"/>
                  </a:lnTo>
                  <a:lnTo>
                    <a:pt x="95" y="343"/>
                  </a:lnTo>
                  <a:lnTo>
                    <a:pt x="301" y="343"/>
                  </a:lnTo>
                  <a:lnTo>
                    <a:pt x="301" y="431"/>
                  </a:lnTo>
                  <a:lnTo>
                    <a:pt x="0" y="431"/>
                  </a:lnTo>
                  <a:lnTo>
                    <a:pt x="0" y="0"/>
                  </a:lnTo>
                  <a:close/>
                </a:path>
              </a:pathLst>
            </a:custGeom>
            <a:solidFill>
              <a:srgbClr val="56A73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35"/>
            <p:cNvSpPr>
              <a:spLocks/>
            </p:cNvSpPr>
            <p:nvPr/>
          </p:nvSpPr>
          <p:spPr bwMode="auto">
            <a:xfrm>
              <a:off x="2077369" y="1144170"/>
              <a:ext cx="536575" cy="684213"/>
            </a:xfrm>
            <a:custGeom>
              <a:avLst/>
              <a:gdLst>
                <a:gd name="T0" fmla="*/ 122 w 338"/>
                <a:gd name="T1" fmla="*/ 84 h 431"/>
                <a:gd name="T2" fmla="*/ 0 w 338"/>
                <a:gd name="T3" fmla="*/ 84 h 431"/>
                <a:gd name="T4" fmla="*/ 0 w 338"/>
                <a:gd name="T5" fmla="*/ 0 h 431"/>
                <a:gd name="T6" fmla="*/ 338 w 338"/>
                <a:gd name="T7" fmla="*/ 0 h 431"/>
                <a:gd name="T8" fmla="*/ 338 w 338"/>
                <a:gd name="T9" fmla="*/ 84 h 431"/>
                <a:gd name="T10" fmla="*/ 216 w 338"/>
                <a:gd name="T11" fmla="*/ 84 h 431"/>
                <a:gd name="T12" fmla="*/ 216 w 338"/>
                <a:gd name="T13" fmla="*/ 431 h 431"/>
                <a:gd name="T14" fmla="*/ 122 w 338"/>
                <a:gd name="T15" fmla="*/ 431 h 431"/>
                <a:gd name="T16" fmla="*/ 122 w 338"/>
                <a:gd name="T17" fmla="*/ 84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431">
                  <a:moveTo>
                    <a:pt x="122" y="84"/>
                  </a:moveTo>
                  <a:lnTo>
                    <a:pt x="0" y="84"/>
                  </a:lnTo>
                  <a:lnTo>
                    <a:pt x="0" y="0"/>
                  </a:lnTo>
                  <a:lnTo>
                    <a:pt x="338" y="0"/>
                  </a:lnTo>
                  <a:lnTo>
                    <a:pt x="338" y="84"/>
                  </a:lnTo>
                  <a:lnTo>
                    <a:pt x="216" y="84"/>
                  </a:lnTo>
                  <a:lnTo>
                    <a:pt x="216" y="431"/>
                  </a:lnTo>
                  <a:lnTo>
                    <a:pt x="122" y="431"/>
                  </a:lnTo>
                  <a:lnTo>
                    <a:pt x="122" y="84"/>
                  </a:lnTo>
                  <a:close/>
                </a:path>
              </a:pathLst>
            </a:custGeom>
            <a:solidFill>
              <a:srgbClr val="56A73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36"/>
            <p:cNvSpPr>
              <a:spLocks noEditPoints="1"/>
            </p:cNvSpPr>
            <p:nvPr/>
          </p:nvSpPr>
          <p:spPr bwMode="auto">
            <a:xfrm>
              <a:off x="2859074" y="1144170"/>
              <a:ext cx="544512" cy="684213"/>
            </a:xfrm>
            <a:custGeom>
              <a:avLst/>
              <a:gdLst>
                <a:gd name="T0" fmla="*/ 0 w 253"/>
                <a:gd name="T1" fmla="*/ 0 h 315"/>
                <a:gd name="T2" fmla="*/ 122 w 253"/>
                <a:gd name="T3" fmla="*/ 0 h 315"/>
                <a:gd name="T4" fmla="*/ 241 w 253"/>
                <a:gd name="T5" fmla="*/ 96 h 315"/>
                <a:gd name="T6" fmla="*/ 173 w 253"/>
                <a:gd name="T7" fmla="*/ 182 h 315"/>
                <a:gd name="T8" fmla="*/ 253 w 253"/>
                <a:gd name="T9" fmla="*/ 315 h 315"/>
                <a:gd name="T10" fmla="*/ 170 w 253"/>
                <a:gd name="T11" fmla="*/ 315 h 315"/>
                <a:gd name="T12" fmla="*/ 104 w 253"/>
                <a:gd name="T13" fmla="*/ 189 h 315"/>
                <a:gd name="T14" fmla="*/ 70 w 253"/>
                <a:gd name="T15" fmla="*/ 189 h 315"/>
                <a:gd name="T16" fmla="*/ 70 w 253"/>
                <a:gd name="T17" fmla="*/ 315 h 315"/>
                <a:gd name="T18" fmla="*/ 0 w 253"/>
                <a:gd name="T19" fmla="*/ 315 h 315"/>
                <a:gd name="T20" fmla="*/ 0 w 253"/>
                <a:gd name="T21" fmla="*/ 0 h 315"/>
                <a:gd name="T22" fmla="*/ 70 w 253"/>
                <a:gd name="T23" fmla="*/ 130 h 315"/>
                <a:gd name="T24" fmla="*/ 111 w 253"/>
                <a:gd name="T25" fmla="*/ 130 h 315"/>
                <a:gd name="T26" fmla="*/ 169 w 253"/>
                <a:gd name="T27" fmla="*/ 95 h 315"/>
                <a:gd name="T28" fmla="*/ 115 w 253"/>
                <a:gd name="T29" fmla="*/ 59 h 315"/>
                <a:gd name="T30" fmla="*/ 70 w 253"/>
                <a:gd name="T31" fmla="*/ 59 h 315"/>
                <a:gd name="T32" fmla="*/ 70 w 253"/>
                <a:gd name="T33" fmla="*/ 13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3" h="315">
                  <a:moveTo>
                    <a:pt x="0" y="0"/>
                  </a:moveTo>
                  <a:cubicBezTo>
                    <a:pt x="122" y="0"/>
                    <a:pt x="122" y="0"/>
                    <a:pt x="122" y="0"/>
                  </a:cubicBezTo>
                  <a:cubicBezTo>
                    <a:pt x="187" y="0"/>
                    <a:pt x="241" y="22"/>
                    <a:pt x="241" y="96"/>
                  </a:cubicBezTo>
                  <a:cubicBezTo>
                    <a:pt x="241" y="140"/>
                    <a:pt x="217" y="174"/>
                    <a:pt x="173" y="182"/>
                  </a:cubicBezTo>
                  <a:cubicBezTo>
                    <a:pt x="253" y="315"/>
                    <a:pt x="253" y="315"/>
                    <a:pt x="253" y="315"/>
                  </a:cubicBezTo>
                  <a:cubicBezTo>
                    <a:pt x="170" y="315"/>
                    <a:pt x="170" y="315"/>
                    <a:pt x="170" y="315"/>
                  </a:cubicBezTo>
                  <a:cubicBezTo>
                    <a:pt x="104" y="189"/>
                    <a:pt x="104" y="189"/>
                    <a:pt x="104" y="189"/>
                  </a:cubicBezTo>
                  <a:cubicBezTo>
                    <a:pt x="70" y="189"/>
                    <a:pt x="70" y="189"/>
                    <a:pt x="70" y="189"/>
                  </a:cubicBezTo>
                  <a:cubicBezTo>
                    <a:pt x="70" y="315"/>
                    <a:pt x="70" y="315"/>
                    <a:pt x="70" y="315"/>
                  </a:cubicBezTo>
                  <a:cubicBezTo>
                    <a:pt x="0" y="315"/>
                    <a:pt x="0" y="315"/>
                    <a:pt x="0" y="315"/>
                  </a:cubicBezTo>
                  <a:lnTo>
                    <a:pt x="0" y="0"/>
                  </a:lnTo>
                  <a:close/>
                  <a:moveTo>
                    <a:pt x="70" y="130"/>
                  </a:moveTo>
                  <a:cubicBezTo>
                    <a:pt x="111" y="130"/>
                    <a:pt x="111" y="130"/>
                    <a:pt x="111" y="130"/>
                  </a:cubicBezTo>
                  <a:cubicBezTo>
                    <a:pt x="136" y="130"/>
                    <a:pt x="169" y="130"/>
                    <a:pt x="169" y="95"/>
                  </a:cubicBezTo>
                  <a:cubicBezTo>
                    <a:pt x="169" y="64"/>
                    <a:pt x="140" y="59"/>
                    <a:pt x="115" y="59"/>
                  </a:cubicBezTo>
                  <a:cubicBezTo>
                    <a:pt x="70" y="59"/>
                    <a:pt x="70" y="59"/>
                    <a:pt x="70" y="59"/>
                  </a:cubicBezTo>
                  <a:lnTo>
                    <a:pt x="70" y="130"/>
                  </a:lnTo>
                  <a:close/>
                </a:path>
              </a:pathLst>
            </a:custGeom>
            <a:solidFill>
              <a:srgbClr val="004B8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37"/>
            <p:cNvSpPr>
              <a:spLocks/>
            </p:cNvSpPr>
            <p:nvPr/>
          </p:nvSpPr>
          <p:spPr bwMode="auto">
            <a:xfrm>
              <a:off x="3467087" y="1144170"/>
              <a:ext cx="477837" cy="684213"/>
            </a:xfrm>
            <a:custGeom>
              <a:avLst/>
              <a:gdLst>
                <a:gd name="T0" fmla="*/ 0 w 301"/>
                <a:gd name="T1" fmla="*/ 0 h 431"/>
                <a:gd name="T2" fmla="*/ 290 w 301"/>
                <a:gd name="T3" fmla="*/ 0 h 431"/>
                <a:gd name="T4" fmla="*/ 290 w 301"/>
                <a:gd name="T5" fmla="*/ 87 h 431"/>
                <a:gd name="T6" fmla="*/ 93 w 301"/>
                <a:gd name="T7" fmla="*/ 87 h 431"/>
                <a:gd name="T8" fmla="*/ 93 w 301"/>
                <a:gd name="T9" fmla="*/ 168 h 431"/>
                <a:gd name="T10" fmla="*/ 279 w 301"/>
                <a:gd name="T11" fmla="*/ 168 h 431"/>
                <a:gd name="T12" fmla="*/ 279 w 301"/>
                <a:gd name="T13" fmla="*/ 256 h 431"/>
                <a:gd name="T14" fmla="*/ 93 w 301"/>
                <a:gd name="T15" fmla="*/ 256 h 431"/>
                <a:gd name="T16" fmla="*/ 93 w 301"/>
                <a:gd name="T17" fmla="*/ 343 h 431"/>
                <a:gd name="T18" fmla="*/ 301 w 301"/>
                <a:gd name="T19" fmla="*/ 343 h 431"/>
                <a:gd name="T20" fmla="*/ 301 w 301"/>
                <a:gd name="T21" fmla="*/ 431 h 431"/>
                <a:gd name="T22" fmla="*/ 0 w 301"/>
                <a:gd name="T23" fmla="*/ 431 h 431"/>
                <a:gd name="T24" fmla="*/ 0 w 301"/>
                <a:gd name="T25"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1" h="431">
                  <a:moveTo>
                    <a:pt x="0" y="0"/>
                  </a:moveTo>
                  <a:lnTo>
                    <a:pt x="290" y="0"/>
                  </a:lnTo>
                  <a:lnTo>
                    <a:pt x="290" y="87"/>
                  </a:lnTo>
                  <a:lnTo>
                    <a:pt x="93" y="87"/>
                  </a:lnTo>
                  <a:lnTo>
                    <a:pt x="93" y="168"/>
                  </a:lnTo>
                  <a:lnTo>
                    <a:pt x="279" y="168"/>
                  </a:lnTo>
                  <a:lnTo>
                    <a:pt x="279" y="256"/>
                  </a:lnTo>
                  <a:lnTo>
                    <a:pt x="93" y="256"/>
                  </a:lnTo>
                  <a:lnTo>
                    <a:pt x="93" y="343"/>
                  </a:lnTo>
                  <a:lnTo>
                    <a:pt x="301" y="343"/>
                  </a:lnTo>
                  <a:lnTo>
                    <a:pt x="301" y="431"/>
                  </a:lnTo>
                  <a:lnTo>
                    <a:pt x="0" y="431"/>
                  </a:lnTo>
                  <a:lnTo>
                    <a:pt x="0" y="0"/>
                  </a:lnTo>
                  <a:close/>
                </a:path>
              </a:pathLst>
            </a:custGeom>
            <a:solidFill>
              <a:srgbClr val="004B8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38"/>
            <p:cNvSpPr>
              <a:spLocks noEditPoints="1"/>
            </p:cNvSpPr>
            <p:nvPr/>
          </p:nvSpPr>
          <p:spPr bwMode="auto">
            <a:xfrm>
              <a:off x="3975087" y="1144170"/>
              <a:ext cx="711200" cy="684213"/>
            </a:xfrm>
            <a:custGeom>
              <a:avLst/>
              <a:gdLst>
                <a:gd name="T0" fmla="*/ 185 w 448"/>
                <a:gd name="T1" fmla="*/ 0 h 431"/>
                <a:gd name="T2" fmla="*/ 262 w 448"/>
                <a:gd name="T3" fmla="*/ 0 h 431"/>
                <a:gd name="T4" fmla="*/ 448 w 448"/>
                <a:gd name="T5" fmla="*/ 431 h 431"/>
                <a:gd name="T6" fmla="*/ 342 w 448"/>
                <a:gd name="T7" fmla="*/ 431 h 431"/>
                <a:gd name="T8" fmla="*/ 305 w 448"/>
                <a:gd name="T9" fmla="*/ 339 h 431"/>
                <a:gd name="T10" fmla="*/ 140 w 448"/>
                <a:gd name="T11" fmla="*/ 339 h 431"/>
                <a:gd name="T12" fmla="*/ 103 w 448"/>
                <a:gd name="T13" fmla="*/ 431 h 431"/>
                <a:gd name="T14" fmla="*/ 0 w 448"/>
                <a:gd name="T15" fmla="*/ 431 h 431"/>
                <a:gd name="T16" fmla="*/ 185 w 448"/>
                <a:gd name="T17" fmla="*/ 0 h 431"/>
                <a:gd name="T18" fmla="*/ 221 w 448"/>
                <a:gd name="T19" fmla="*/ 126 h 431"/>
                <a:gd name="T20" fmla="*/ 168 w 448"/>
                <a:gd name="T21" fmla="*/ 258 h 431"/>
                <a:gd name="T22" fmla="*/ 273 w 448"/>
                <a:gd name="T23" fmla="*/ 258 h 431"/>
                <a:gd name="T24" fmla="*/ 221 w 448"/>
                <a:gd name="T25" fmla="*/ 12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8" h="431">
                  <a:moveTo>
                    <a:pt x="185" y="0"/>
                  </a:moveTo>
                  <a:lnTo>
                    <a:pt x="262" y="0"/>
                  </a:lnTo>
                  <a:lnTo>
                    <a:pt x="448" y="431"/>
                  </a:lnTo>
                  <a:lnTo>
                    <a:pt x="342" y="431"/>
                  </a:lnTo>
                  <a:lnTo>
                    <a:pt x="305" y="339"/>
                  </a:lnTo>
                  <a:lnTo>
                    <a:pt x="140" y="339"/>
                  </a:lnTo>
                  <a:lnTo>
                    <a:pt x="103" y="431"/>
                  </a:lnTo>
                  <a:lnTo>
                    <a:pt x="0" y="431"/>
                  </a:lnTo>
                  <a:lnTo>
                    <a:pt x="185" y="0"/>
                  </a:lnTo>
                  <a:close/>
                  <a:moveTo>
                    <a:pt x="221" y="126"/>
                  </a:moveTo>
                  <a:lnTo>
                    <a:pt x="168" y="258"/>
                  </a:lnTo>
                  <a:lnTo>
                    <a:pt x="273" y="258"/>
                  </a:lnTo>
                  <a:lnTo>
                    <a:pt x="221" y="126"/>
                  </a:lnTo>
                  <a:close/>
                </a:path>
              </a:pathLst>
            </a:custGeom>
            <a:solidFill>
              <a:srgbClr val="004B8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39"/>
            <p:cNvSpPr>
              <a:spLocks noEditPoints="1"/>
            </p:cNvSpPr>
            <p:nvPr/>
          </p:nvSpPr>
          <p:spPr bwMode="auto">
            <a:xfrm>
              <a:off x="4735499" y="1144170"/>
              <a:ext cx="623887" cy="684213"/>
            </a:xfrm>
            <a:custGeom>
              <a:avLst/>
              <a:gdLst>
                <a:gd name="T0" fmla="*/ 0 w 290"/>
                <a:gd name="T1" fmla="*/ 0 h 315"/>
                <a:gd name="T2" fmla="*/ 104 w 290"/>
                <a:gd name="T3" fmla="*/ 0 h 315"/>
                <a:gd name="T4" fmla="*/ 290 w 290"/>
                <a:gd name="T5" fmla="*/ 158 h 315"/>
                <a:gd name="T6" fmla="*/ 113 w 290"/>
                <a:gd name="T7" fmla="*/ 315 h 315"/>
                <a:gd name="T8" fmla="*/ 0 w 290"/>
                <a:gd name="T9" fmla="*/ 315 h 315"/>
                <a:gd name="T10" fmla="*/ 0 w 290"/>
                <a:gd name="T11" fmla="*/ 0 h 315"/>
                <a:gd name="T12" fmla="*/ 69 w 290"/>
                <a:gd name="T13" fmla="*/ 251 h 315"/>
                <a:gd name="T14" fmla="*/ 105 w 290"/>
                <a:gd name="T15" fmla="*/ 251 h 315"/>
                <a:gd name="T16" fmla="*/ 218 w 290"/>
                <a:gd name="T17" fmla="*/ 155 h 315"/>
                <a:gd name="T18" fmla="*/ 110 w 290"/>
                <a:gd name="T19" fmla="*/ 64 h 315"/>
                <a:gd name="T20" fmla="*/ 69 w 290"/>
                <a:gd name="T21" fmla="*/ 64 h 315"/>
                <a:gd name="T22" fmla="*/ 69 w 290"/>
                <a:gd name="T23" fmla="*/ 25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0" h="315">
                  <a:moveTo>
                    <a:pt x="0" y="0"/>
                  </a:moveTo>
                  <a:cubicBezTo>
                    <a:pt x="104" y="0"/>
                    <a:pt x="104" y="0"/>
                    <a:pt x="104" y="0"/>
                  </a:cubicBezTo>
                  <a:cubicBezTo>
                    <a:pt x="205" y="0"/>
                    <a:pt x="290" y="43"/>
                    <a:pt x="290" y="158"/>
                  </a:cubicBezTo>
                  <a:cubicBezTo>
                    <a:pt x="290" y="260"/>
                    <a:pt x="207" y="315"/>
                    <a:pt x="113" y="315"/>
                  </a:cubicBezTo>
                  <a:cubicBezTo>
                    <a:pt x="0" y="315"/>
                    <a:pt x="0" y="315"/>
                    <a:pt x="0" y="315"/>
                  </a:cubicBezTo>
                  <a:lnTo>
                    <a:pt x="0" y="0"/>
                  </a:lnTo>
                  <a:close/>
                  <a:moveTo>
                    <a:pt x="69" y="251"/>
                  </a:moveTo>
                  <a:cubicBezTo>
                    <a:pt x="105" y="251"/>
                    <a:pt x="105" y="251"/>
                    <a:pt x="105" y="251"/>
                  </a:cubicBezTo>
                  <a:cubicBezTo>
                    <a:pt x="169" y="251"/>
                    <a:pt x="218" y="226"/>
                    <a:pt x="218" y="155"/>
                  </a:cubicBezTo>
                  <a:cubicBezTo>
                    <a:pt x="218" y="93"/>
                    <a:pt x="168" y="64"/>
                    <a:pt x="110" y="64"/>
                  </a:cubicBezTo>
                  <a:cubicBezTo>
                    <a:pt x="69" y="64"/>
                    <a:pt x="69" y="64"/>
                    <a:pt x="69" y="64"/>
                  </a:cubicBezTo>
                  <a:lnTo>
                    <a:pt x="69" y="251"/>
                  </a:lnTo>
                  <a:close/>
                </a:path>
              </a:pathLst>
            </a:custGeom>
            <a:solidFill>
              <a:srgbClr val="004B8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40"/>
            <p:cNvSpPr>
              <a:spLocks/>
            </p:cNvSpPr>
            <p:nvPr/>
          </p:nvSpPr>
          <p:spPr bwMode="auto">
            <a:xfrm>
              <a:off x="5353037" y="1144170"/>
              <a:ext cx="660400" cy="684213"/>
            </a:xfrm>
            <a:custGeom>
              <a:avLst/>
              <a:gdLst>
                <a:gd name="T0" fmla="*/ 161 w 416"/>
                <a:gd name="T1" fmla="*/ 247 h 431"/>
                <a:gd name="T2" fmla="*/ 0 w 416"/>
                <a:gd name="T3" fmla="*/ 0 h 431"/>
                <a:gd name="T4" fmla="*/ 117 w 416"/>
                <a:gd name="T5" fmla="*/ 0 h 431"/>
                <a:gd name="T6" fmla="*/ 208 w 416"/>
                <a:gd name="T7" fmla="*/ 161 h 431"/>
                <a:gd name="T8" fmla="*/ 303 w 416"/>
                <a:gd name="T9" fmla="*/ 0 h 431"/>
                <a:gd name="T10" fmla="*/ 416 w 416"/>
                <a:gd name="T11" fmla="*/ 0 h 431"/>
                <a:gd name="T12" fmla="*/ 254 w 416"/>
                <a:gd name="T13" fmla="*/ 247 h 431"/>
                <a:gd name="T14" fmla="*/ 254 w 416"/>
                <a:gd name="T15" fmla="*/ 431 h 431"/>
                <a:gd name="T16" fmla="*/ 161 w 416"/>
                <a:gd name="T17" fmla="*/ 431 h 431"/>
                <a:gd name="T18" fmla="*/ 161 w 416"/>
                <a:gd name="T19" fmla="*/ 24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6" h="431">
                  <a:moveTo>
                    <a:pt x="161" y="247"/>
                  </a:moveTo>
                  <a:lnTo>
                    <a:pt x="0" y="0"/>
                  </a:lnTo>
                  <a:lnTo>
                    <a:pt x="117" y="0"/>
                  </a:lnTo>
                  <a:lnTo>
                    <a:pt x="208" y="161"/>
                  </a:lnTo>
                  <a:lnTo>
                    <a:pt x="303" y="0"/>
                  </a:lnTo>
                  <a:lnTo>
                    <a:pt x="416" y="0"/>
                  </a:lnTo>
                  <a:lnTo>
                    <a:pt x="254" y="247"/>
                  </a:lnTo>
                  <a:lnTo>
                    <a:pt x="254" y="431"/>
                  </a:lnTo>
                  <a:lnTo>
                    <a:pt x="161" y="431"/>
                  </a:lnTo>
                  <a:lnTo>
                    <a:pt x="161" y="247"/>
                  </a:lnTo>
                  <a:close/>
                </a:path>
              </a:pathLst>
            </a:custGeom>
            <a:solidFill>
              <a:srgbClr val="004B8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41"/>
            <p:cNvSpPr>
              <a:spLocks/>
            </p:cNvSpPr>
            <p:nvPr/>
          </p:nvSpPr>
          <p:spPr bwMode="auto">
            <a:xfrm>
              <a:off x="6187406" y="1144170"/>
              <a:ext cx="536575" cy="684213"/>
            </a:xfrm>
            <a:custGeom>
              <a:avLst/>
              <a:gdLst>
                <a:gd name="T0" fmla="*/ 122 w 338"/>
                <a:gd name="T1" fmla="*/ 84 h 431"/>
                <a:gd name="T2" fmla="*/ 0 w 338"/>
                <a:gd name="T3" fmla="*/ 84 h 431"/>
                <a:gd name="T4" fmla="*/ 0 w 338"/>
                <a:gd name="T5" fmla="*/ 0 h 431"/>
                <a:gd name="T6" fmla="*/ 338 w 338"/>
                <a:gd name="T7" fmla="*/ 0 h 431"/>
                <a:gd name="T8" fmla="*/ 338 w 338"/>
                <a:gd name="T9" fmla="*/ 84 h 431"/>
                <a:gd name="T10" fmla="*/ 216 w 338"/>
                <a:gd name="T11" fmla="*/ 84 h 431"/>
                <a:gd name="T12" fmla="*/ 216 w 338"/>
                <a:gd name="T13" fmla="*/ 431 h 431"/>
                <a:gd name="T14" fmla="*/ 122 w 338"/>
                <a:gd name="T15" fmla="*/ 431 h 431"/>
                <a:gd name="T16" fmla="*/ 122 w 338"/>
                <a:gd name="T17" fmla="*/ 84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431">
                  <a:moveTo>
                    <a:pt x="122" y="84"/>
                  </a:moveTo>
                  <a:lnTo>
                    <a:pt x="0" y="84"/>
                  </a:lnTo>
                  <a:lnTo>
                    <a:pt x="0" y="0"/>
                  </a:lnTo>
                  <a:lnTo>
                    <a:pt x="338" y="0"/>
                  </a:lnTo>
                  <a:lnTo>
                    <a:pt x="338" y="84"/>
                  </a:lnTo>
                  <a:lnTo>
                    <a:pt x="216" y="84"/>
                  </a:lnTo>
                  <a:lnTo>
                    <a:pt x="216" y="431"/>
                  </a:lnTo>
                  <a:lnTo>
                    <a:pt x="122" y="431"/>
                  </a:lnTo>
                  <a:lnTo>
                    <a:pt x="122" y="84"/>
                  </a:lnTo>
                  <a:close/>
                </a:path>
              </a:pathLst>
            </a:custGeom>
            <a:solidFill>
              <a:srgbClr val="007B91"/>
            </a:solidFill>
            <a:ln>
              <a:noFill/>
            </a:ln>
          </p:spPr>
          <p:txBody>
            <a:bodyPr vert="horz" wrap="square" lIns="91440" tIns="45720" rIns="91440" bIns="45720" numCol="1" anchor="t" anchorCtr="0" compatLnSpc="1">
              <a:prstTxWarp prst="textNoShape">
                <a:avLst/>
              </a:prstTxWarp>
            </a:bodyPr>
            <a:lstStyle/>
            <a:p>
              <a:endParaRPr lang="en-US" dirty="0">
                <a:solidFill>
                  <a:srgbClr val="007B91"/>
                </a:solidFill>
              </a:endParaRPr>
            </a:p>
          </p:txBody>
        </p:sp>
        <p:sp>
          <p:nvSpPr>
            <p:cNvPr id="18" name="Freeform 42"/>
            <p:cNvSpPr>
              <a:spLocks noEditPoints="1"/>
            </p:cNvSpPr>
            <p:nvPr/>
          </p:nvSpPr>
          <p:spPr bwMode="auto">
            <a:xfrm>
              <a:off x="6743031" y="1126708"/>
              <a:ext cx="733425" cy="719138"/>
            </a:xfrm>
            <a:custGeom>
              <a:avLst/>
              <a:gdLst>
                <a:gd name="T0" fmla="*/ 170 w 340"/>
                <a:gd name="T1" fmla="*/ 0 h 331"/>
                <a:gd name="T2" fmla="*/ 340 w 340"/>
                <a:gd name="T3" fmla="*/ 166 h 331"/>
                <a:gd name="T4" fmla="*/ 170 w 340"/>
                <a:gd name="T5" fmla="*/ 331 h 331"/>
                <a:gd name="T6" fmla="*/ 0 w 340"/>
                <a:gd name="T7" fmla="*/ 166 h 331"/>
                <a:gd name="T8" fmla="*/ 170 w 340"/>
                <a:gd name="T9" fmla="*/ 0 h 331"/>
                <a:gd name="T10" fmla="*/ 170 w 340"/>
                <a:gd name="T11" fmla="*/ 267 h 331"/>
                <a:gd name="T12" fmla="*/ 268 w 340"/>
                <a:gd name="T13" fmla="*/ 166 h 331"/>
                <a:gd name="T14" fmla="*/ 170 w 340"/>
                <a:gd name="T15" fmla="*/ 64 h 331"/>
                <a:gd name="T16" fmla="*/ 72 w 340"/>
                <a:gd name="T17" fmla="*/ 166 h 331"/>
                <a:gd name="T18" fmla="*/ 170 w 340"/>
                <a:gd name="T19" fmla="*/ 26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31">
                  <a:moveTo>
                    <a:pt x="170" y="0"/>
                  </a:moveTo>
                  <a:cubicBezTo>
                    <a:pt x="268" y="0"/>
                    <a:pt x="340" y="65"/>
                    <a:pt x="340" y="166"/>
                  </a:cubicBezTo>
                  <a:cubicBezTo>
                    <a:pt x="340" y="266"/>
                    <a:pt x="268" y="331"/>
                    <a:pt x="170" y="331"/>
                  </a:cubicBezTo>
                  <a:cubicBezTo>
                    <a:pt x="72" y="331"/>
                    <a:pt x="0" y="266"/>
                    <a:pt x="0" y="166"/>
                  </a:cubicBezTo>
                  <a:cubicBezTo>
                    <a:pt x="0" y="65"/>
                    <a:pt x="72" y="0"/>
                    <a:pt x="170" y="0"/>
                  </a:cubicBezTo>
                  <a:close/>
                  <a:moveTo>
                    <a:pt x="170" y="267"/>
                  </a:moveTo>
                  <a:cubicBezTo>
                    <a:pt x="229" y="267"/>
                    <a:pt x="268" y="224"/>
                    <a:pt x="268" y="166"/>
                  </a:cubicBezTo>
                  <a:cubicBezTo>
                    <a:pt x="268" y="107"/>
                    <a:pt x="229" y="64"/>
                    <a:pt x="170" y="64"/>
                  </a:cubicBezTo>
                  <a:cubicBezTo>
                    <a:pt x="111" y="64"/>
                    <a:pt x="72" y="107"/>
                    <a:pt x="72" y="166"/>
                  </a:cubicBezTo>
                  <a:cubicBezTo>
                    <a:pt x="72" y="224"/>
                    <a:pt x="111" y="267"/>
                    <a:pt x="170" y="267"/>
                  </a:cubicBezTo>
                  <a:close/>
                </a:path>
              </a:pathLst>
            </a:custGeom>
            <a:solidFill>
              <a:srgbClr val="007B91"/>
            </a:solidFill>
            <a:ln>
              <a:noFill/>
            </a:ln>
          </p:spPr>
          <p:txBody>
            <a:bodyPr vert="horz" wrap="square" lIns="91440" tIns="45720" rIns="91440" bIns="45720" numCol="1" anchor="t" anchorCtr="0" compatLnSpc="1">
              <a:prstTxWarp prst="textNoShape">
                <a:avLst/>
              </a:prstTxWarp>
            </a:bodyPr>
            <a:lstStyle/>
            <a:p>
              <a:endParaRPr lang="en-US" dirty="0">
                <a:solidFill>
                  <a:srgbClr val="007B91"/>
                </a:solidFill>
              </a:endParaRPr>
            </a:p>
          </p:txBody>
        </p:sp>
        <p:sp>
          <p:nvSpPr>
            <p:cNvPr id="19" name="Freeform 43"/>
            <p:cNvSpPr>
              <a:spLocks noEditPoints="1"/>
            </p:cNvSpPr>
            <p:nvPr/>
          </p:nvSpPr>
          <p:spPr bwMode="auto">
            <a:xfrm>
              <a:off x="7559006" y="1656933"/>
              <a:ext cx="814387" cy="176213"/>
            </a:xfrm>
            <a:custGeom>
              <a:avLst/>
              <a:gdLst>
                <a:gd name="T0" fmla="*/ 41 w 378"/>
                <a:gd name="T1" fmla="*/ 0 h 81"/>
                <a:gd name="T2" fmla="*/ 82 w 378"/>
                <a:gd name="T3" fmla="*/ 41 h 81"/>
                <a:gd name="T4" fmla="*/ 41 w 378"/>
                <a:gd name="T5" fmla="*/ 81 h 81"/>
                <a:gd name="T6" fmla="*/ 0 w 378"/>
                <a:gd name="T7" fmla="*/ 41 h 81"/>
                <a:gd name="T8" fmla="*/ 41 w 378"/>
                <a:gd name="T9" fmla="*/ 0 h 81"/>
                <a:gd name="T10" fmla="*/ 189 w 378"/>
                <a:gd name="T11" fmla="*/ 0 h 81"/>
                <a:gd name="T12" fmla="*/ 230 w 378"/>
                <a:gd name="T13" fmla="*/ 41 h 81"/>
                <a:gd name="T14" fmla="*/ 189 w 378"/>
                <a:gd name="T15" fmla="*/ 81 h 81"/>
                <a:gd name="T16" fmla="*/ 148 w 378"/>
                <a:gd name="T17" fmla="*/ 41 h 81"/>
                <a:gd name="T18" fmla="*/ 189 w 378"/>
                <a:gd name="T19" fmla="*/ 0 h 81"/>
                <a:gd name="T20" fmla="*/ 337 w 378"/>
                <a:gd name="T21" fmla="*/ 0 h 81"/>
                <a:gd name="T22" fmla="*/ 378 w 378"/>
                <a:gd name="T23" fmla="*/ 41 h 81"/>
                <a:gd name="T24" fmla="*/ 337 w 378"/>
                <a:gd name="T25" fmla="*/ 81 h 81"/>
                <a:gd name="T26" fmla="*/ 296 w 378"/>
                <a:gd name="T27" fmla="*/ 41 h 81"/>
                <a:gd name="T28" fmla="*/ 337 w 378"/>
                <a:gd name="T2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8" h="81">
                  <a:moveTo>
                    <a:pt x="41" y="0"/>
                  </a:moveTo>
                  <a:cubicBezTo>
                    <a:pt x="64" y="0"/>
                    <a:pt x="82" y="18"/>
                    <a:pt x="82" y="41"/>
                  </a:cubicBezTo>
                  <a:cubicBezTo>
                    <a:pt x="82" y="63"/>
                    <a:pt x="64" y="81"/>
                    <a:pt x="41" y="81"/>
                  </a:cubicBezTo>
                  <a:cubicBezTo>
                    <a:pt x="18" y="81"/>
                    <a:pt x="0" y="63"/>
                    <a:pt x="0" y="41"/>
                  </a:cubicBezTo>
                  <a:cubicBezTo>
                    <a:pt x="0" y="18"/>
                    <a:pt x="18" y="0"/>
                    <a:pt x="41" y="0"/>
                  </a:cubicBezTo>
                  <a:close/>
                  <a:moveTo>
                    <a:pt x="189" y="0"/>
                  </a:moveTo>
                  <a:cubicBezTo>
                    <a:pt x="212" y="0"/>
                    <a:pt x="230" y="18"/>
                    <a:pt x="230" y="41"/>
                  </a:cubicBezTo>
                  <a:cubicBezTo>
                    <a:pt x="230" y="63"/>
                    <a:pt x="212" y="81"/>
                    <a:pt x="189" y="81"/>
                  </a:cubicBezTo>
                  <a:cubicBezTo>
                    <a:pt x="166" y="81"/>
                    <a:pt x="148" y="63"/>
                    <a:pt x="148" y="41"/>
                  </a:cubicBezTo>
                  <a:cubicBezTo>
                    <a:pt x="148" y="18"/>
                    <a:pt x="166" y="0"/>
                    <a:pt x="189" y="0"/>
                  </a:cubicBezTo>
                  <a:close/>
                  <a:moveTo>
                    <a:pt x="337" y="0"/>
                  </a:moveTo>
                  <a:cubicBezTo>
                    <a:pt x="359" y="0"/>
                    <a:pt x="378" y="18"/>
                    <a:pt x="378" y="41"/>
                  </a:cubicBezTo>
                  <a:cubicBezTo>
                    <a:pt x="378" y="63"/>
                    <a:pt x="359" y="81"/>
                    <a:pt x="337" y="81"/>
                  </a:cubicBezTo>
                  <a:cubicBezTo>
                    <a:pt x="314" y="81"/>
                    <a:pt x="296" y="63"/>
                    <a:pt x="296" y="41"/>
                  </a:cubicBezTo>
                  <a:cubicBezTo>
                    <a:pt x="296" y="18"/>
                    <a:pt x="314" y="0"/>
                    <a:pt x="337" y="0"/>
                  </a:cubicBezTo>
                  <a:close/>
                </a:path>
              </a:pathLst>
            </a:custGeom>
            <a:solidFill>
              <a:srgbClr val="007B91"/>
            </a:solidFill>
            <a:ln>
              <a:noFill/>
            </a:ln>
          </p:spPr>
          <p:txBody>
            <a:bodyPr vert="horz" wrap="square" lIns="91440" tIns="45720" rIns="91440" bIns="45720" numCol="1" anchor="t" anchorCtr="0" compatLnSpc="1">
              <a:prstTxWarp prst="textNoShape">
                <a:avLst/>
              </a:prstTxWarp>
            </a:bodyPr>
            <a:lstStyle/>
            <a:p>
              <a:endParaRPr lang="en-US" dirty="0">
                <a:solidFill>
                  <a:srgbClr val="007B91"/>
                </a:solidFill>
              </a:endParaRPr>
            </a:p>
          </p:txBody>
        </p:sp>
      </p:grpSp>
    </p:spTree>
    <p:extLst>
      <p:ext uri="{BB962C8B-B14F-4D97-AF65-F5344CB8AC3E}">
        <p14:creationId xmlns:p14="http://schemas.microsoft.com/office/powerpoint/2010/main" val="164019790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G Title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1"/>
          <p:cNvSpPr/>
          <p:nvPr userDrawn="1"/>
        </p:nvSpPr>
        <p:spPr>
          <a:xfrm>
            <a:off x="1" y="0"/>
            <a:ext cx="9152834" cy="6399743"/>
          </a:xfrm>
          <a:custGeom>
            <a:avLst/>
            <a:gdLst>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7142922 h 7142922"/>
              <a:gd name="connsiteX4" fmla="*/ 0 w 9152622"/>
              <a:gd name="connsiteY4" fmla="*/ 0 h 7142922"/>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3922644 h 7142922"/>
              <a:gd name="connsiteX4" fmla="*/ 0 w 9152622"/>
              <a:gd name="connsiteY4" fmla="*/ 0 h 7142922"/>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4991653 h 7142922"/>
              <a:gd name="connsiteX4" fmla="*/ 0 w 9152622"/>
              <a:gd name="connsiteY4" fmla="*/ 0 h 7142922"/>
              <a:gd name="connsiteX0" fmla="*/ 0 w 9152622"/>
              <a:gd name="connsiteY0" fmla="*/ 0 h 7761357"/>
              <a:gd name="connsiteX1" fmla="*/ 9152622 w 9152622"/>
              <a:gd name="connsiteY1" fmla="*/ 0 h 7761357"/>
              <a:gd name="connsiteX2" fmla="*/ 9108448 w 9152622"/>
              <a:gd name="connsiteY2" fmla="*/ 7761357 h 7761357"/>
              <a:gd name="connsiteX3" fmla="*/ 0 w 9152622"/>
              <a:gd name="connsiteY3" fmla="*/ 4991653 h 7761357"/>
              <a:gd name="connsiteX4" fmla="*/ 0 w 9152622"/>
              <a:gd name="connsiteY4" fmla="*/ 0 h 7761357"/>
              <a:gd name="connsiteX0" fmla="*/ 0 w 9152622"/>
              <a:gd name="connsiteY0" fmla="*/ 0 h 7761357"/>
              <a:gd name="connsiteX1" fmla="*/ 9152622 w 9152622"/>
              <a:gd name="connsiteY1" fmla="*/ 0 h 7761357"/>
              <a:gd name="connsiteX2" fmla="*/ 9108448 w 9152622"/>
              <a:gd name="connsiteY2" fmla="*/ 7761357 h 7761357"/>
              <a:gd name="connsiteX3" fmla="*/ 3098521 w 9152622"/>
              <a:gd name="connsiteY3" fmla="*/ 5938051 h 7761357"/>
              <a:gd name="connsiteX4" fmla="*/ 0 w 9152622"/>
              <a:gd name="connsiteY4" fmla="*/ 4991653 h 7761357"/>
              <a:gd name="connsiteX5" fmla="*/ 0 w 9152622"/>
              <a:gd name="connsiteY5" fmla="*/ 0 h 7761357"/>
              <a:gd name="connsiteX0" fmla="*/ 0 w 9152622"/>
              <a:gd name="connsiteY0" fmla="*/ 0 h 7761357"/>
              <a:gd name="connsiteX1" fmla="*/ 9152622 w 9152622"/>
              <a:gd name="connsiteY1" fmla="*/ 0 h 7761357"/>
              <a:gd name="connsiteX2" fmla="*/ 9108448 w 9152622"/>
              <a:gd name="connsiteY2" fmla="*/ 7761357 h 7761357"/>
              <a:gd name="connsiteX3" fmla="*/ 2006450 w 9152622"/>
              <a:gd name="connsiteY3" fmla="*/ 6540130 h 7761357"/>
              <a:gd name="connsiteX4" fmla="*/ 0 w 9152622"/>
              <a:gd name="connsiteY4" fmla="*/ 4991653 h 7761357"/>
              <a:gd name="connsiteX5" fmla="*/ 0 w 9152622"/>
              <a:gd name="connsiteY5" fmla="*/ 0 h 7761357"/>
              <a:gd name="connsiteX0" fmla="*/ 0 w 9152622"/>
              <a:gd name="connsiteY0" fmla="*/ 0 h 7761357"/>
              <a:gd name="connsiteX1" fmla="*/ 9152622 w 9152622"/>
              <a:gd name="connsiteY1" fmla="*/ 0 h 7761357"/>
              <a:gd name="connsiteX2" fmla="*/ 9108448 w 9152622"/>
              <a:gd name="connsiteY2" fmla="*/ 7761357 h 7761357"/>
              <a:gd name="connsiteX3" fmla="*/ 2006450 w 9152622"/>
              <a:gd name="connsiteY3" fmla="*/ 6540130 h 7761357"/>
              <a:gd name="connsiteX4" fmla="*/ 3702 w 9152622"/>
              <a:gd name="connsiteY4" fmla="*/ 6044141 h 7761357"/>
              <a:gd name="connsiteX5" fmla="*/ 0 w 9152622"/>
              <a:gd name="connsiteY5" fmla="*/ 0 h 7761357"/>
              <a:gd name="connsiteX0" fmla="*/ 0 w 9152622"/>
              <a:gd name="connsiteY0" fmla="*/ 0 h 7945198"/>
              <a:gd name="connsiteX1" fmla="*/ 9152622 w 9152622"/>
              <a:gd name="connsiteY1" fmla="*/ 0 h 7945198"/>
              <a:gd name="connsiteX2" fmla="*/ 9145467 w 9152622"/>
              <a:gd name="connsiteY2" fmla="*/ 7945198 h 7945198"/>
              <a:gd name="connsiteX3" fmla="*/ 2006450 w 9152622"/>
              <a:gd name="connsiteY3" fmla="*/ 6540130 h 7945198"/>
              <a:gd name="connsiteX4" fmla="*/ 3702 w 9152622"/>
              <a:gd name="connsiteY4" fmla="*/ 6044141 h 7945198"/>
              <a:gd name="connsiteX5" fmla="*/ 0 w 9152622"/>
              <a:gd name="connsiteY5" fmla="*/ 0 h 794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2622" h="7945198">
                <a:moveTo>
                  <a:pt x="0" y="0"/>
                </a:moveTo>
                <a:lnTo>
                  <a:pt x="9152622" y="0"/>
                </a:lnTo>
                <a:lnTo>
                  <a:pt x="9145467" y="7945198"/>
                </a:lnTo>
                <a:lnTo>
                  <a:pt x="2006450" y="6540130"/>
                </a:lnTo>
                <a:lnTo>
                  <a:pt x="3702" y="6044141"/>
                </a:lnTo>
                <a:lnTo>
                  <a:pt x="0" y="0"/>
                </a:lnTo>
                <a:close/>
              </a:path>
            </a:pathLst>
          </a:custGeom>
          <a:solidFill>
            <a:srgbClr val="004B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6" name="Isosceles Triangle 15"/>
          <p:cNvSpPr/>
          <p:nvPr userDrawn="1"/>
        </p:nvSpPr>
        <p:spPr>
          <a:xfrm flipH="1" flipV="1">
            <a:off x="1988039" y="3820421"/>
            <a:ext cx="7164796" cy="2683614"/>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Lst>
            <a:ahLst/>
            <a:cxnLst>
              <a:cxn ang="0">
                <a:pos x="connsiteX0" y="connsiteY0"/>
              </a:cxn>
              <a:cxn ang="0">
                <a:pos x="connsiteX1" y="connsiteY1"/>
              </a:cxn>
              <a:cxn ang="0">
                <a:pos x="connsiteX2" y="connsiteY2"/>
              </a:cxn>
              <a:cxn ang="0">
                <a:pos x="connsiteX3" y="connsiteY3"/>
              </a:cxn>
            </a:cxnLst>
            <a:rect l="l" t="t" r="r" b="b"/>
            <a:pathLst>
              <a:path w="6852897" h="1943636">
                <a:moveTo>
                  <a:pt x="0" y="1943636"/>
                </a:moveTo>
                <a:lnTo>
                  <a:pt x="0" y="0"/>
                </a:lnTo>
                <a:lnTo>
                  <a:pt x="6852897" y="901914"/>
                </a:lnTo>
                <a:lnTo>
                  <a:pt x="0" y="1943636"/>
                </a:lnTo>
                <a:close/>
              </a:path>
            </a:pathLst>
          </a:custGeom>
          <a:gradFill flip="none" rotWithShape="1">
            <a:gsLst>
              <a:gs pos="100000">
                <a:srgbClr val="298D5A"/>
              </a:gs>
              <a:gs pos="24000">
                <a:srgbClr val="007B91"/>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7" name="Isosceles Triangle 15"/>
          <p:cNvSpPr/>
          <p:nvPr userDrawn="1"/>
        </p:nvSpPr>
        <p:spPr>
          <a:xfrm flipV="1">
            <a:off x="0" y="4843718"/>
            <a:ext cx="2032881" cy="884526"/>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6860831"/>
              <a:gd name="connsiteY0" fmla="*/ 1658334 h 1658334"/>
              <a:gd name="connsiteX1" fmla="*/ 7934 w 6860831"/>
              <a:gd name="connsiteY1" fmla="*/ 0 h 1658334"/>
              <a:gd name="connsiteX2" fmla="*/ 6860831 w 6860831"/>
              <a:gd name="connsiteY2" fmla="*/ 901914 h 1658334"/>
              <a:gd name="connsiteX3" fmla="*/ 0 w 6860831"/>
              <a:gd name="connsiteY3" fmla="*/ 1658334 h 1658334"/>
              <a:gd name="connsiteX0" fmla="*/ 0 w 6860831"/>
              <a:gd name="connsiteY0" fmla="*/ 1658334 h 1658334"/>
              <a:gd name="connsiteX1" fmla="*/ 7934 w 6860831"/>
              <a:gd name="connsiteY1" fmla="*/ 0 h 1658334"/>
              <a:gd name="connsiteX2" fmla="*/ 6860831 w 6860831"/>
              <a:gd name="connsiteY2" fmla="*/ 901914 h 1658334"/>
              <a:gd name="connsiteX3" fmla="*/ 0 w 6860831"/>
              <a:gd name="connsiteY3" fmla="*/ 1658334 h 1658334"/>
              <a:gd name="connsiteX0" fmla="*/ 762 w 6853662"/>
              <a:gd name="connsiteY0" fmla="*/ 1693997 h 1693997"/>
              <a:gd name="connsiteX1" fmla="*/ 765 w 6853662"/>
              <a:gd name="connsiteY1" fmla="*/ 0 h 1693997"/>
              <a:gd name="connsiteX2" fmla="*/ 6853662 w 6853662"/>
              <a:gd name="connsiteY2" fmla="*/ 901914 h 1693997"/>
              <a:gd name="connsiteX3" fmla="*/ 762 w 6853662"/>
              <a:gd name="connsiteY3" fmla="*/ 1693997 h 1693997"/>
            </a:gdLst>
            <a:ahLst/>
            <a:cxnLst>
              <a:cxn ang="0">
                <a:pos x="connsiteX0" y="connsiteY0"/>
              </a:cxn>
              <a:cxn ang="0">
                <a:pos x="connsiteX1" y="connsiteY1"/>
              </a:cxn>
              <a:cxn ang="0">
                <a:pos x="connsiteX2" y="connsiteY2"/>
              </a:cxn>
              <a:cxn ang="0">
                <a:pos x="connsiteX3" y="connsiteY3"/>
              </a:cxn>
            </a:cxnLst>
            <a:rect l="l" t="t" r="r" b="b"/>
            <a:pathLst>
              <a:path w="6853662" h="1693997">
                <a:moveTo>
                  <a:pt x="762" y="1693997"/>
                </a:moveTo>
                <a:cubicBezTo>
                  <a:pt x="3407" y="1141219"/>
                  <a:pt x="-1880" y="552778"/>
                  <a:pt x="765" y="0"/>
                </a:cubicBezTo>
                <a:lnTo>
                  <a:pt x="6853662" y="901914"/>
                </a:lnTo>
                <a:lnTo>
                  <a:pt x="762" y="1693997"/>
                </a:lnTo>
                <a:close/>
              </a:path>
            </a:pathLst>
          </a:custGeom>
          <a:solidFill>
            <a:srgbClr val="007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3" name="Text Placeholder 4"/>
          <p:cNvSpPr>
            <a:spLocks noGrp="1" noChangeAspect="1"/>
          </p:cNvSpPr>
          <p:nvPr userDrawn="1">
            <p:ph type="body" sz="quarter" idx="10" hasCustomPrompt="1"/>
          </p:nvPr>
        </p:nvSpPr>
        <p:spPr>
          <a:xfrm>
            <a:off x="785434" y="1051501"/>
            <a:ext cx="7744204" cy="2198495"/>
          </a:xfrm>
          <a:prstGeom prst="rect">
            <a:avLst/>
          </a:prstGeom>
        </p:spPr>
        <p:txBody>
          <a:bodyPr lIns="0" tIns="0" rIns="0" bIns="0" anchor="ctr" anchorCtr="0"/>
          <a:lstStyle>
            <a:lvl1pPr>
              <a:defRPr sz="5400" baseline="0">
                <a:solidFill>
                  <a:schemeClr val="bg1"/>
                </a:solidFill>
                <a:latin typeface="+mj-lt"/>
              </a:defRPr>
            </a:lvl1pPr>
          </a:lstStyle>
          <a:p>
            <a:pPr lvl="0"/>
            <a:r>
              <a:rPr lang="en-US" dirty="0" smtClean="0"/>
              <a:t>Title goes here. </a:t>
            </a:r>
            <a:br>
              <a:rPr lang="en-US" dirty="0" smtClean="0"/>
            </a:br>
            <a:r>
              <a:rPr lang="en-US" dirty="0" smtClean="0"/>
              <a:t>It can be on 2 lines.</a:t>
            </a:r>
          </a:p>
        </p:txBody>
      </p:sp>
      <p:sp>
        <p:nvSpPr>
          <p:cNvPr id="15" name="Text Placeholder 11"/>
          <p:cNvSpPr>
            <a:spLocks noGrp="1"/>
          </p:cNvSpPr>
          <p:nvPr userDrawn="1">
            <p:ph type="body" sz="quarter" idx="13" hasCustomPrompt="1"/>
          </p:nvPr>
        </p:nvSpPr>
        <p:spPr>
          <a:xfrm>
            <a:off x="4702396" y="4922755"/>
            <a:ext cx="4114800" cy="304800"/>
          </a:xfrm>
          <a:prstGeom prst="rect">
            <a:avLst/>
          </a:prstGeom>
        </p:spPr>
        <p:txBody>
          <a:bodyPr lIns="457200" rIns="0" bIns="0" anchor="b" anchorCtr="0"/>
          <a:lstStyle>
            <a:lvl1pPr marL="0" indent="0" algn="r">
              <a:buFont typeface="Arial" panose="020B0604020202020204" pitchFamily="34" charset="0"/>
              <a:buNone/>
              <a:defRPr sz="1600" b="1" baseline="0">
                <a:solidFill>
                  <a:schemeClr val="bg1"/>
                </a:solidFill>
                <a:latin typeface="+mj-lt"/>
              </a:defRPr>
            </a:lvl1pPr>
            <a:lvl2pPr>
              <a:defRPr sz="1400"/>
            </a:lvl2pPr>
            <a:lvl3pPr>
              <a:defRPr sz="1400"/>
            </a:lvl3pPr>
            <a:lvl4pPr>
              <a:defRPr sz="1400"/>
            </a:lvl4pPr>
            <a:lvl5pPr>
              <a:defRPr sz="1400"/>
            </a:lvl5pPr>
          </a:lstStyle>
          <a:p>
            <a:pPr lvl="0"/>
            <a:r>
              <a:rPr lang="en-US" dirty="0" smtClean="0"/>
              <a:t>Add copy name here</a:t>
            </a:r>
            <a:endParaRPr lang="en-US" dirty="0"/>
          </a:p>
        </p:txBody>
      </p:sp>
      <p:sp>
        <p:nvSpPr>
          <p:cNvPr id="12" name="Text Placeholder 11"/>
          <p:cNvSpPr>
            <a:spLocks noGrp="1"/>
          </p:cNvSpPr>
          <p:nvPr userDrawn="1">
            <p:ph type="body" sz="quarter" idx="11" hasCustomPrompt="1"/>
          </p:nvPr>
        </p:nvSpPr>
        <p:spPr>
          <a:xfrm>
            <a:off x="4702396" y="5227555"/>
            <a:ext cx="4114800" cy="304800"/>
          </a:xfrm>
          <a:prstGeom prst="rect">
            <a:avLst/>
          </a:prstGeom>
        </p:spPr>
        <p:txBody>
          <a:bodyPr lIns="457200" rIns="0" bIns="0" anchor="b" anchorCtr="0"/>
          <a:lstStyle>
            <a:lvl1pPr marL="0" indent="0" algn="r">
              <a:buFont typeface="Arial" panose="020B0604020202020204" pitchFamily="34" charset="0"/>
              <a:buNone/>
              <a:defRPr sz="1600" baseline="0">
                <a:solidFill>
                  <a:schemeClr val="bg1"/>
                </a:solidFill>
                <a:latin typeface="+mj-lt"/>
              </a:defRPr>
            </a:lvl1pPr>
            <a:lvl2pPr>
              <a:defRPr sz="1400"/>
            </a:lvl2pPr>
            <a:lvl3pPr>
              <a:defRPr sz="1400"/>
            </a:lvl3pPr>
            <a:lvl4pPr>
              <a:defRPr sz="1400"/>
            </a:lvl4pPr>
            <a:lvl5pPr>
              <a:defRPr sz="1400"/>
            </a:lvl5pPr>
          </a:lstStyle>
          <a:p>
            <a:pPr lvl="0"/>
            <a:r>
              <a:rPr lang="en-US" dirty="0" smtClean="0"/>
              <a:t>Add your department here</a:t>
            </a:r>
            <a:endParaRPr lang="en-US" dirty="0"/>
          </a:p>
        </p:txBody>
      </p:sp>
    </p:spTree>
    <p:extLst>
      <p:ext uri="{BB962C8B-B14F-4D97-AF65-F5344CB8AC3E}">
        <p14:creationId xmlns:p14="http://schemas.microsoft.com/office/powerpoint/2010/main" val="2205419831"/>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G Title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icture Placeholder 6"/>
          <p:cNvSpPr>
            <a:spLocks noGrp="1"/>
          </p:cNvSpPr>
          <p:nvPr userDrawn="1">
            <p:ph type="pic" sz="quarter" idx="10"/>
          </p:nvPr>
        </p:nvSpPr>
        <p:spPr>
          <a:xfrm>
            <a:off x="-3810" y="-64770"/>
            <a:ext cx="9152835" cy="4061460"/>
          </a:xfrm>
          <a:custGeom>
            <a:avLst/>
            <a:gdLst>
              <a:gd name="connsiteX0" fmla="*/ 0 w 9144000"/>
              <a:gd name="connsiteY0" fmla="*/ 0 h 5315218"/>
              <a:gd name="connsiteX1" fmla="*/ 9144000 w 9144000"/>
              <a:gd name="connsiteY1" fmla="*/ 0 h 5315218"/>
              <a:gd name="connsiteX2" fmla="*/ 9144000 w 9144000"/>
              <a:gd name="connsiteY2" fmla="*/ 5315218 h 5315218"/>
              <a:gd name="connsiteX3" fmla="*/ 0 w 9144000"/>
              <a:gd name="connsiteY3" fmla="*/ 5315218 h 5315218"/>
              <a:gd name="connsiteX4" fmla="*/ 0 w 9144000"/>
              <a:gd name="connsiteY4" fmla="*/ 0 h 5315218"/>
              <a:gd name="connsiteX0" fmla="*/ 0 w 9144000"/>
              <a:gd name="connsiteY0" fmla="*/ 0 h 5315218"/>
              <a:gd name="connsiteX1" fmla="*/ 9144000 w 9144000"/>
              <a:gd name="connsiteY1" fmla="*/ 0 h 5315218"/>
              <a:gd name="connsiteX2" fmla="*/ 9144000 w 9144000"/>
              <a:gd name="connsiteY2" fmla="*/ 5315218 h 5315218"/>
              <a:gd name="connsiteX3" fmla="*/ 0 w 9144000"/>
              <a:gd name="connsiteY3" fmla="*/ 4020922 h 5315218"/>
              <a:gd name="connsiteX4" fmla="*/ 0 w 9144000"/>
              <a:gd name="connsiteY4" fmla="*/ 0 h 5315218"/>
              <a:gd name="connsiteX0" fmla="*/ 0 w 9152835"/>
              <a:gd name="connsiteY0" fmla="*/ 0 h 5293131"/>
              <a:gd name="connsiteX1" fmla="*/ 9144000 w 9152835"/>
              <a:gd name="connsiteY1" fmla="*/ 0 h 5293131"/>
              <a:gd name="connsiteX2" fmla="*/ 9152835 w 9152835"/>
              <a:gd name="connsiteY2" fmla="*/ 5293131 h 5293131"/>
              <a:gd name="connsiteX3" fmla="*/ 0 w 9152835"/>
              <a:gd name="connsiteY3" fmla="*/ 4020922 h 5293131"/>
              <a:gd name="connsiteX4" fmla="*/ 0 w 9152835"/>
              <a:gd name="connsiteY4" fmla="*/ 0 h 5293131"/>
              <a:gd name="connsiteX0" fmla="*/ 0 w 9152835"/>
              <a:gd name="connsiteY0" fmla="*/ 0 h 5293131"/>
              <a:gd name="connsiteX1" fmla="*/ 9144000 w 9152835"/>
              <a:gd name="connsiteY1" fmla="*/ 0 h 5293131"/>
              <a:gd name="connsiteX2" fmla="*/ 9152835 w 9152835"/>
              <a:gd name="connsiteY2" fmla="*/ 5293131 h 5293131"/>
              <a:gd name="connsiteX3" fmla="*/ 4417 w 9152835"/>
              <a:gd name="connsiteY3" fmla="*/ 3945859 h 5293131"/>
              <a:gd name="connsiteX4" fmla="*/ 0 w 9152835"/>
              <a:gd name="connsiteY4" fmla="*/ 0 h 5293131"/>
              <a:gd name="connsiteX0" fmla="*/ 0 w 9152835"/>
              <a:gd name="connsiteY0" fmla="*/ 0 h 5293131"/>
              <a:gd name="connsiteX1" fmla="*/ 9144000 w 9152835"/>
              <a:gd name="connsiteY1" fmla="*/ 0 h 5293131"/>
              <a:gd name="connsiteX2" fmla="*/ 9152835 w 9152835"/>
              <a:gd name="connsiteY2" fmla="*/ 5293131 h 5293131"/>
              <a:gd name="connsiteX3" fmla="*/ 3371850 w 9152835"/>
              <a:gd name="connsiteY3" fmla="*/ 4442930 h 5293131"/>
              <a:gd name="connsiteX4" fmla="*/ 4417 w 9152835"/>
              <a:gd name="connsiteY4" fmla="*/ 3945859 h 5293131"/>
              <a:gd name="connsiteX5" fmla="*/ 0 w 9152835"/>
              <a:gd name="connsiteY5" fmla="*/ 0 h 5293131"/>
              <a:gd name="connsiteX0" fmla="*/ 0 w 9152835"/>
              <a:gd name="connsiteY0" fmla="*/ 0 h 5293131"/>
              <a:gd name="connsiteX1" fmla="*/ 9144000 w 9152835"/>
              <a:gd name="connsiteY1" fmla="*/ 0 h 5293131"/>
              <a:gd name="connsiteX2" fmla="*/ 9152835 w 9152835"/>
              <a:gd name="connsiteY2" fmla="*/ 5293131 h 5293131"/>
              <a:gd name="connsiteX3" fmla="*/ 2000250 w 9152835"/>
              <a:gd name="connsiteY3" fmla="*/ 4297261 h 5293131"/>
              <a:gd name="connsiteX4" fmla="*/ 4417 w 9152835"/>
              <a:gd name="connsiteY4" fmla="*/ 3945859 h 5293131"/>
              <a:gd name="connsiteX5" fmla="*/ 0 w 9152835"/>
              <a:gd name="connsiteY5" fmla="*/ 0 h 5293131"/>
              <a:gd name="connsiteX0" fmla="*/ 0 w 9152835"/>
              <a:gd name="connsiteY0" fmla="*/ 0 h 4297261"/>
              <a:gd name="connsiteX1" fmla="*/ 9144000 w 9152835"/>
              <a:gd name="connsiteY1" fmla="*/ 0 h 4297261"/>
              <a:gd name="connsiteX2" fmla="*/ 9152835 w 9152835"/>
              <a:gd name="connsiteY2" fmla="*/ 3087851 h 4297261"/>
              <a:gd name="connsiteX3" fmla="*/ 2000250 w 9152835"/>
              <a:gd name="connsiteY3" fmla="*/ 4297261 h 4297261"/>
              <a:gd name="connsiteX4" fmla="*/ 4417 w 9152835"/>
              <a:gd name="connsiteY4" fmla="*/ 3945859 h 4297261"/>
              <a:gd name="connsiteX5" fmla="*/ 0 w 9152835"/>
              <a:gd name="connsiteY5" fmla="*/ 0 h 4297261"/>
              <a:gd name="connsiteX0" fmla="*/ 0 w 9152835"/>
              <a:gd name="connsiteY0" fmla="*/ 0 h 4297261"/>
              <a:gd name="connsiteX1" fmla="*/ 9144000 w 9152835"/>
              <a:gd name="connsiteY1" fmla="*/ 0 h 4297261"/>
              <a:gd name="connsiteX2" fmla="*/ 9152835 w 9152835"/>
              <a:gd name="connsiteY2" fmla="*/ 3087851 h 4297261"/>
              <a:gd name="connsiteX3" fmla="*/ 2042160 w 9152835"/>
              <a:gd name="connsiteY3" fmla="*/ 4297261 h 4297261"/>
              <a:gd name="connsiteX4" fmla="*/ 4417 w 9152835"/>
              <a:gd name="connsiteY4" fmla="*/ 3945859 h 4297261"/>
              <a:gd name="connsiteX5" fmla="*/ 0 w 9152835"/>
              <a:gd name="connsiteY5" fmla="*/ 0 h 4297261"/>
              <a:gd name="connsiteX0" fmla="*/ 0 w 9152835"/>
              <a:gd name="connsiteY0" fmla="*/ 0 h 4313447"/>
              <a:gd name="connsiteX1" fmla="*/ 9144000 w 9152835"/>
              <a:gd name="connsiteY1" fmla="*/ 0 h 4313447"/>
              <a:gd name="connsiteX2" fmla="*/ 9152835 w 9152835"/>
              <a:gd name="connsiteY2" fmla="*/ 3087851 h 4313447"/>
              <a:gd name="connsiteX3" fmla="*/ 2011680 w 9152835"/>
              <a:gd name="connsiteY3" fmla="*/ 4313447 h 4313447"/>
              <a:gd name="connsiteX4" fmla="*/ 4417 w 9152835"/>
              <a:gd name="connsiteY4" fmla="*/ 3945859 h 4313447"/>
              <a:gd name="connsiteX5" fmla="*/ 0 w 9152835"/>
              <a:gd name="connsiteY5" fmla="*/ 0 h 431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2835" h="4313447">
                <a:moveTo>
                  <a:pt x="0" y="0"/>
                </a:moveTo>
                <a:lnTo>
                  <a:pt x="9144000" y="0"/>
                </a:lnTo>
                <a:lnTo>
                  <a:pt x="9152835" y="3087851"/>
                </a:lnTo>
                <a:lnTo>
                  <a:pt x="2011680" y="4313447"/>
                </a:lnTo>
                <a:lnTo>
                  <a:pt x="4417" y="3945859"/>
                </a:lnTo>
                <a:cubicBezTo>
                  <a:pt x="2945" y="2630573"/>
                  <a:pt x="1472" y="1315286"/>
                  <a:pt x="0" y="0"/>
                </a:cubicBezTo>
                <a:close/>
              </a:path>
            </a:pathLst>
          </a:custGeom>
          <a:solidFill>
            <a:srgbClr val="004B87"/>
          </a:solidFill>
        </p:spPr>
        <p:txBody>
          <a:bodyPr/>
          <a:lstStyle>
            <a:lvl1pPr algn="ctr">
              <a:defRPr sz="1500" baseline="0"/>
            </a:lvl1pPr>
          </a:lstStyle>
          <a:p>
            <a:endParaRPr lang="en-US" dirty="0" smtClean="0"/>
          </a:p>
          <a:p>
            <a:endParaRPr lang="en-US" dirty="0" smtClean="0"/>
          </a:p>
          <a:p>
            <a:endParaRPr lang="en-US" dirty="0" smtClean="0"/>
          </a:p>
          <a:p>
            <a:endParaRPr lang="en-US" dirty="0" smtClean="0"/>
          </a:p>
          <a:p>
            <a:endParaRPr lang="en-US" dirty="0" smtClean="0"/>
          </a:p>
          <a:p>
            <a:r>
              <a:rPr lang="en-US" dirty="0" smtClean="0"/>
              <a:t>Click icon to add picture </a:t>
            </a:r>
            <a:endParaRPr lang="en-US" dirty="0"/>
          </a:p>
        </p:txBody>
      </p:sp>
      <p:sp>
        <p:nvSpPr>
          <p:cNvPr id="12" name="Text Placeholder 11"/>
          <p:cNvSpPr>
            <a:spLocks noGrp="1"/>
          </p:cNvSpPr>
          <p:nvPr userDrawn="1">
            <p:ph type="body" sz="quarter" idx="11" hasCustomPrompt="1"/>
          </p:nvPr>
        </p:nvSpPr>
        <p:spPr>
          <a:xfrm>
            <a:off x="4702396" y="6251662"/>
            <a:ext cx="4114800" cy="304800"/>
          </a:xfrm>
          <a:prstGeom prst="rect">
            <a:avLst/>
          </a:prstGeom>
        </p:spPr>
        <p:txBody>
          <a:bodyPr lIns="457200" rIns="0" bIns="0" anchor="b" anchorCtr="0"/>
          <a:lstStyle>
            <a:lvl1pPr marL="0" indent="0" algn="r">
              <a:buFont typeface="Arial" panose="020B0604020202020204" pitchFamily="34" charset="0"/>
              <a:buNone/>
              <a:defRPr sz="1600" baseline="0">
                <a:solidFill>
                  <a:srgbClr val="004B87"/>
                </a:solidFill>
                <a:latin typeface="+mj-lt"/>
              </a:defRPr>
            </a:lvl1pPr>
            <a:lvl2pPr>
              <a:defRPr sz="1400"/>
            </a:lvl2pPr>
            <a:lvl3pPr>
              <a:defRPr sz="1400"/>
            </a:lvl3pPr>
            <a:lvl4pPr>
              <a:defRPr sz="1400"/>
            </a:lvl4pPr>
            <a:lvl5pPr>
              <a:defRPr sz="1400"/>
            </a:lvl5pPr>
          </a:lstStyle>
          <a:p>
            <a:pPr lvl="0"/>
            <a:r>
              <a:rPr lang="en-US" dirty="0" smtClean="0"/>
              <a:t>Add your department here</a:t>
            </a:r>
            <a:endParaRPr lang="en-US" dirty="0"/>
          </a:p>
        </p:txBody>
      </p:sp>
      <p:sp>
        <p:nvSpPr>
          <p:cNvPr id="14" name="Text Placeholder 13"/>
          <p:cNvSpPr>
            <a:spLocks noGrp="1" noChangeAspect="1"/>
          </p:cNvSpPr>
          <p:nvPr userDrawn="1">
            <p:ph type="body" sz="quarter" idx="12" hasCustomPrompt="1"/>
          </p:nvPr>
        </p:nvSpPr>
        <p:spPr>
          <a:xfrm>
            <a:off x="806335" y="4544383"/>
            <a:ext cx="8010861" cy="1183861"/>
          </a:xfrm>
          <a:prstGeom prst="rect">
            <a:avLst/>
          </a:prstGeom>
          <a:noFill/>
        </p:spPr>
        <p:txBody>
          <a:bodyPr lIns="0" tIns="0" rIns="0" bIns="0"/>
          <a:lstStyle>
            <a:lvl1pPr>
              <a:spcBef>
                <a:spcPts val="0"/>
              </a:spcBef>
              <a:defRPr sz="3200" b="0" cap="none" baseline="0">
                <a:solidFill>
                  <a:srgbClr val="004B87"/>
                </a:solidFill>
                <a:latin typeface="+mj-lt"/>
              </a:defRPr>
            </a:lvl1pPr>
          </a:lstStyle>
          <a:p>
            <a:pPr lvl="0"/>
            <a:r>
              <a:rPr lang="en-US" dirty="0" smtClean="0"/>
              <a:t>Title goes here</a:t>
            </a:r>
          </a:p>
          <a:p>
            <a:pPr lvl="0"/>
            <a:r>
              <a:rPr lang="en-US" dirty="0" smtClean="0"/>
              <a:t>It can be on 2 lines – use sentence case</a:t>
            </a:r>
          </a:p>
        </p:txBody>
      </p:sp>
      <p:sp>
        <p:nvSpPr>
          <p:cNvPr id="15" name="Text Placeholder 11"/>
          <p:cNvSpPr>
            <a:spLocks noGrp="1"/>
          </p:cNvSpPr>
          <p:nvPr userDrawn="1">
            <p:ph type="body" sz="quarter" idx="13" hasCustomPrompt="1"/>
          </p:nvPr>
        </p:nvSpPr>
        <p:spPr>
          <a:xfrm>
            <a:off x="4702396" y="5946862"/>
            <a:ext cx="4114800" cy="304800"/>
          </a:xfrm>
          <a:prstGeom prst="rect">
            <a:avLst/>
          </a:prstGeom>
        </p:spPr>
        <p:txBody>
          <a:bodyPr lIns="457200" rIns="0" bIns="0" anchor="b" anchorCtr="0"/>
          <a:lstStyle>
            <a:lvl1pPr marL="0" indent="0" algn="r">
              <a:buFont typeface="Arial" panose="020B0604020202020204" pitchFamily="34" charset="0"/>
              <a:buNone/>
              <a:defRPr sz="1600" b="1" baseline="0">
                <a:solidFill>
                  <a:srgbClr val="004B87"/>
                </a:solidFill>
                <a:latin typeface="+mj-lt"/>
              </a:defRPr>
            </a:lvl1pPr>
            <a:lvl2pPr>
              <a:defRPr sz="1400"/>
            </a:lvl2pPr>
            <a:lvl3pPr>
              <a:defRPr sz="1400"/>
            </a:lvl3pPr>
            <a:lvl4pPr>
              <a:defRPr sz="1400"/>
            </a:lvl4pPr>
            <a:lvl5pPr>
              <a:defRPr sz="1400"/>
            </a:lvl5pPr>
          </a:lstStyle>
          <a:p>
            <a:pPr lvl="0"/>
            <a:r>
              <a:rPr lang="en-US" dirty="0" smtClean="0"/>
              <a:t>Add your name here</a:t>
            </a:r>
            <a:endParaRPr lang="en-US" dirty="0"/>
          </a:p>
        </p:txBody>
      </p:sp>
      <p:sp>
        <p:nvSpPr>
          <p:cNvPr id="10" name="Isosceles Triangle 15"/>
          <p:cNvSpPr/>
          <p:nvPr userDrawn="1"/>
        </p:nvSpPr>
        <p:spPr>
          <a:xfrm flipH="1" flipV="1">
            <a:off x="1988039" y="2558030"/>
            <a:ext cx="7164796" cy="2683614"/>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Lst>
            <a:ahLst/>
            <a:cxnLst>
              <a:cxn ang="0">
                <a:pos x="connsiteX0" y="connsiteY0"/>
              </a:cxn>
              <a:cxn ang="0">
                <a:pos x="connsiteX1" y="connsiteY1"/>
              </a:cxn>
              <a:cxn ang="0">
                <a:pos x="connsiteX2" y="connsiteY2"/>
              </a:cxn>
              <a:cxn ang="0">
                <a:pos x="connsiteX3" y="connsiteY3"/>
              </a:cxn>
            </a:cxnLst>
            <a:rect l="l" t="t" r="r" b="b"/>
            <a:pathLst>
              <a:path w="6852897" h="1943636">
                <a:moveTo>
                  <a:pt x="0" y="1943636"/>
                </a:moveTo>
                <a:lnTo>
                  <a:pt x="0" y="0"/>
                </a:lnTo>
                <a:lnTo>
                  <a:pt x="6852897" y="901914"/>
                </a:lnTo>
                <a:lnTo>
                  <a:pt x="0" y="1943636"/>
                </a:lnTo>
                <a:close/>
              </a:path>
            </a:pathLst>
          </a:custGeom>
          <a:gradFill flip="none" rotWithShape="1">
            <a:gsLst>
              <a:gs pos="100000">
                <a:srgbClr val="298D5A"/>
              </a:gs>
              <a:gs pos="24000">
                <a:srgbClr val="007B91"/>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1" name="Isosceles Triangle 15"/>
          <p:cNvSpPr/>
          <p:nvPr userDrawn="1"/>
        </p:nvSpPr>
        <p:spPr>
          <a:xfrm flipV="1">
            <a:off x="0" y="3581327"/>
            <a:ext cx="2032881" cy="884526"/>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6860831"/>
              <a:gd name="connsiteY0" fmla="*/ 1658334 h 1658334"/>
              <a:gd name="connsiteX1" fmla="*/ 7934 w 6860831"/>
              <a:gd name="connsiteY1" fmla="*/ 0 h 1658334"/>
              <a:gd name="connsiteX2" fmla="*/ 6860831 w 6860831"/>
              <a:gd name="connsiteY2" fmla="*/ 901914 h 1658334"/>
              <a:gd name="connsiteX3" fmla="*/ 0 w 6860831"/>
              <a:gd name="connsiteY3" fmla="*/ 1658334 h 1658334"/>
              <a:gd name="connsiteX0" fmla="*/ 0 w 6860831"/>
              <a:gd name="connsiteY0" fmla="*/ 1658334 h 1658334"/>
              <a:gd name="connsiteX1" fmla="*/ 7934 w 6860831"/>
              <a:gd name="connsiteY1" fmla="*/ 0 h 1658334"/>
              <a:gd name="connsiteX2" fmla="*/ 6860831 w 6860831"/>
              <a:gd name="connsiteY2" fmla="*/ 901914 h 1658334"/>
              <a:gd name="connsiteX3" fmla="*/ 0 w 6860831"/>
              <a:gd name="connsiteY3" fmla="*/ 1658334 h 1658334"/>
              <a:gd name="connsiteX0" fmla="*/ 762 w 6853662"/>
              <a:gd name="connsiteY0" fmla="*/ 1693997 h 1693997"/>
              <a:gd name="connsiteX1" fmla="*/ 765 w 6853662"/>
              <a:gd name="connsiteY1" fmla="*/ 0 h 1693997"/>
              <a:gd name="connsiteX2" fmla="*/ 6853662 w 6853662"/>
              <a:gd name="connsiteY2" fmla="*/ 901914 h 1693997"/>
              <a:gd name="connsiteX3" fmla="*/ 762 w 6853662"/>
              <a:gd name="connsiteY3" fmla="*/ 1693997 h 1693997"/>
            </a:gdLst>
            <a:ahLst/>
            <a:cxnLst>
              <a:cxn ang="0">
                <a:pos x="connsiteX0" y="connsiteY0"/>
              </a:cxn>
              <a:cxn ang="0">
                <a:pos x="connsiteX1" y="connsiteY1"/>
              </a:cxn>
              <a:cxn ang="0">
                <a:pos x="connsiteX2" y="connsiteY2"/>
              </a:cxn>
              <a:cxn ang="0">
                <a:pos x="connsiteX3" y="connsiteY3"/>
              </a:cxn>
            </a:cxnLst>
            <a:rect l="l" t="t" r="r" b="b"/>
            <a:pathLst>
              <a:path w="6853662" h="1693997">
                <a:moveTo>
                  <a:pt x="762" y="1693997"/>
                </a:moveTo>
                <a:cubicBezTo>
                  <a:pt x="3407" y="1141219"/>
                  <a:pt x="-1880" y="552778"/>
                  <a:pt x="765" y="0"/>
                </a:cubicBezTo>
                <a:lnTo>
                  <a:pt x="6853662" y="901914"/>
                </a:lnTo>
                <a:lnTo>
                  <a:pt x="762" y="1693997"/>
                </a:lnTo>
                <a:close/>
              </a:path>
            </a:pathLst>
          </a:custGeom>
          <a:solidFill>
            <a:srgbClr val="007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extLst>
      <p:ext uri="{BB962C8B-B14F-4D97-AF65-F5344CB8AC3E}">
        <p14:creationId xmlns:p14="http://schemas.microsoft.com/office/powerpoint/2010/main" val="4024284561"/>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llout">
    <p:bg>
      <p:bgPr>
        <a:gradFill flip="none" rotWithShape="1">
          <a:gsLst>
            <a:gs pos="100000">
              <a:srgbClr val="288A57"/>
            </a:gs>
            <a:gs pos="76000">
              <a:srgbClr val="00778B"/>
            </a:gs>
            <a:gs pos="6000">
              <a:srgbClr val="004B87"/>
            </a:gs>
          </a:gsLst>
          <a:lin ang="18900000" scaled="1"/>
          <a:tileRect/>
        </a:gradFill>
        <a:effectLst/>
      </p:bgPr>
    </p:bg>
    <p:spTree>
      <p:nvGrpSpPr>
        <p:cNvPr id="1" name=""/>
        <p:cNvGrpSpPr/>
        <p:nvPr/>
      </p:nvGrpSpPr>
      <p:grpSpPr>
        <a:xfrm>
          <a:off x="0" y="0"/>
          <a:ext cx="0" cy="0"/>
          <a:chOff x="0" y="0"/>
          <a:chExt cx="0" cy="0"/>
        </a:xfrm>
      </p:grpSpPr>
      <p:sp>
        <p:nvSpPr>
          <p:cNvPr id="11" name="Text Placeholder 4"/>
          <p:cNvSpPr>
            <a:spLocks noGrp="1" noChangeAspect="1"/>
          </p:cNvSpPr>
          <p:nvPr>
            <p:ph type="body" sz="quarter" idx="10" hasCustomPrompt="1"/>
          </p:nvPr>
        </p:nvSpPr>
        <p:spPr>
          <a:xfrm>
            <a:off x="808038" y="762000"/>
            <a:ext cx="7721600" cy="5257800"/>
          </a:xfrm>
          <a:prstGeom prst="rect">
            <a:avLst/>
          </a:prstGeom>
        </p:spPr>
        <p:txBody>
          <a:bodyPr lIns="0" tIns="0" rIns="0" bIns="0" anchor="ctr" anchorCtr="0"/>
          <a:lstStyle>
            <a:lvl1pPr>
              <a:defRPr>
                <a:latin typeface="+mj-lt"/>
              </a:defRPr>
            </a:lvl1pPr>
          </a:lstStyle>
          <a:p>
            <a:r>
              <a:rPr lang="en-US" dirty="0" smtClean="0"/>
              <a:t>Lorem ipsum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 </a:t>
            </a:r>
            <a:r>
              <a:rPr lang="en-US" dirty="0" err="1" smtClean="0"/>
              <a:t>Ut</a:t>
            </a:r>
            <a:r>
              <a:rPr lang="en-US" dirty="0" smtClean="0"/>
              <a:t> </a:t>
            </a:r>
            <a:r>
              <a:rPr lang="en-US" dirty="0" err="1" smtClean="0"/>
              <a:t>enim</a:t>
            </a:r>
            <a:r>
              <a:rPr lang="en-US" dirty="0" smtClean="0"/>
              <a:t> ad minim </a:t>
            </a:r>
            <a:r>
              <a:rPr lang="en-US" dirty="0" err="1" smtClean="0"/>
              <a:t>veniam</a:t>
            </a:r>
            <a:r>
              <a:rPr lang="en-US" dirty="0" smtClean="0"/>
              <a:t>, </a:t>
            </a:r>
            <a:r>
              <a:rPr lang="en-US" dirty="0" err="1" smtClean="0"/>
              <a:t>quis</a:t>
            </a:r>
            <a:r>
              <a:rPr lang="en-US" dirty="0" smtClean="0"/>
              <a:t> </a:t>
            </a:r>
            <a:r>
              <a:rPr lang="en-US" dirty="0" err="1" smtClean="0"/>
              <a:t>nostrud</a:t>
            </a:r>
            <a:r>
              <a:rPr lang="en-US" dirty="0" smtClean="0"/>
              <a:t> exercitation </a:t>
            </a:r>
            <a:r>
              <a:rPr lang="en-US" dirty="0" err="1" smtClean="0"/>
              <a:t>ullamco</a:t>
            </a:r>
            <a:r>
              <a:rPr lang="en-US" dirty="0" smtClean="0"/>
              <a:t> </a:t>
            </a:r>
            <a:r>
              <a:rPr lang="en-US" dirty="0" err="1" smtClean="0"/>
              <a:t>laboris</a:t>
            </a:r>
            <a:r>
              <a:rPr lang="en-US" dirty="0" smtClean="0"/>
              <a:t> nisi </a:t>
            </a:r>
            <a:r>
              <a:rPr lang="en-US" dirty="0" err="1" smtClean="0"/>
              <a:t>ut</a:t>
            </a:r>
            <a:r>
              <a:rPr lang="en-US" dirty="0" smtClean="0"/>
              <a:t> </a:t>
            </a:r>
            <a:r>
              <a:rPr lang="en-US" dirty="0" err="1" smtClean="0"/>
              <a:t>aliquip</a:t>
            </a:r>
            <a:r>
              <a:rPr lang="en-US" dirty="0" smtClean="0"/>
              <a:t> ex </a:t>
            </a:r>
            <a:r>
              <a:rPr lang="en-US" dirty="0" err="1" smtClean="0"/>
              <a:t>ea</a:t>
            </a:r>
            <a:r>
              <a:rPr lang="en-US" dirty="0" smtClean="0"/>
              <a:t> </a:t>
            </a:r>
            <a:r>
              <a:rPr lang="en-US" dirty="0" err="1" smtClean="0"/>
              <a:t>commodo</a:t>
            </a:r>
            <a:r>
              <a:rPr lang="en-US" dirty="0" smtClean="0"/>
              <a:t> </a:t>
            </a:r>
            <a:r>
              <a:rPr lang="en-US" dirty="0" err="1" smtClean="0"/>
              <a:t>consequat</a:t>
            </a:r>
            <a:r>
              <a:rPr lang="en-US" dirty="0" smtClean="0"/>
              <a:t>. </a:t>
            </a:r>
            <a:endParaRPr lang="en-US" dirty="0"/>
          </a:p>
        </p:txBody>
      </p:sp>
    </p:spTree>
    <p:extLst>
      <p:ext uri="{BB962C8B-B14F-4D97-AF65-F5344CB8AC3E}">
        <p14:creationId xmlns:p14="http://schemas.microsoft.com/office/powerpoint/2010/main" val="3084438590"/>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tistic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Freeform 15"/>
          <p:cNvSpPr>
            <a:spLocks/>
          </p:cNvSpPr>
          <p:nvPr userDrawn="1"/>
        </p:nvSpPr>
        <p:spPr bwMode="auto">
          <a:xfrm>
            <a:off x="4572000" y="1755350"/>
            <a:ext cx="4572000" cy="696912"/>
          </a:xfrm>
          <a:custGeom>
            <a:avLst/>
            <a:gdLst>
              <a:gd name="T0" fmla="*/ 2880 w 2880"/>
              <a:gd name="T1" fmla="*/ 0 h 439"/>
              <a:gd name="T2" fmla="*/ 0 w 2880"/>
              <a:gd name="T3" fmla="*/ 218 h 439"/>
              <a:gd name="T4" fmla="*/ 2880 w 2880"/>
              <a:gd name="T5" fmla="*/ 439 h 439"/>
              <a:gd name="T6" fmla="*/ 2880 w 2880"/>
              <a:gd name="T7" fmla="*/ 0 h 439"/>
            </a:gdLst>
            <a:ahLst/>
            <a:cxnLst>
              <a:cxn ang="0">
                <a:pos x="T0" y="T1"/>
              </a:cxn>
              <a:cxn ang="0">
                <a:pos x="T2" y="T3"/>
              </a:cxn>
              <a:cxn ang="0">
                <a:pos x="T4" y="T5"/>
              </a:cxn>
              <a:cxn ang="0">
                <a:pos x="T6" y="T7"/>
              </a:cxn>
            </a:cxnLst>
            <a:rect l="0" t="0" r="r" b="b"/>
            <a:pathLst>
              <a:path w="2880" h="439">
                <a:moveTo>
                  <a:pt x="2880" y="0"/>
                </a:moveTo>
                <a:lnTo>
                  <a:pt x="0" y="218"/>
                </a:lnTo>
                <a:lnTo>
                  <a:pt x="2880" y="439"/>
                </a:lnTo>
                <a:lnTo>
                  <a:pt x="2880" y="0"/>
                </a:lnTo>
                <a:close/>
              </a:path>
            </a:pathLst>
          </a:custGeom>
          <a:gradFill>
            <a:gsLst>
              <a:gs pos="0">
                <a:srgbClr val="64A70B"/>
              </a:gs>
              <a:gs pos="96774">
                <a:srgbClr val="004B87"/>
              </a:gs>
              <a:gs pos="47000">
                <a:srgbClr val="017B90"/>
              </a:gs>
            </a:gsLst>
            <a:lin ang="0" scaled="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16"/>
          <p:cNvSpPr>
            <a:spLocks/>
          </p:cNvSpPr>
          <p:nvPr userDrawn="1"/>
        </p:nvSpPr>
        <p:spPr bwMode="auto">
          <a:xfrm>
            <a:off x="0" y="2437130"/>
            <a:ext cx="4572000" cy="2898775"/>
          </a:xfrm>
          <a:custGeom>
            <a:avLst/>
            <a:gdLst>
              <a:gd name="T0" fmla="*/ 0 w 2880"/>
              <a:gd name="T1" fmla="*/ 0 h 1826"/>
              <a:gd name="T2" fmla="*/ 0 w 2880"/>
              <a:gd name="T3" fmla="*/ 0 h 1826"/>
              <a:gd name="T4" fmla="*/ 0 w 2880"/>
              <a:gd name="T5" fmla="*/ 1826 h 1826"/>
              <a:gd name="T6" fmla="*/ 2880 w 2880"/>
              <a:gd name="T7" fmla="*/ 1607 h 1826"/>
              <a:gd name="T8" fmla="*/ 0 w 2880"/>
              <a:gd name="T9" fmla="*/ 1387 h 1826"/>
              <a:gd name="T10" fmla="*/ 0 w 2880"/>
              <a:gd name="T11" fmla="*/ 0 h 1826"/>
            </a:gdLst>
            <a:ahLst/>
            <a:cxnLst>
              <a:cxn ang="0">
                <a:pos x="T0" y="T1"/>
              </a:cxn>
              <a:cxn ang="0">
                <a:pos x="T2" y="T3"/>
              </a:cxn>
              <a:cxn ang="0">
                <a:pos x="T4" y="T5"/>
              </a:cxn>
              <a:cxn ang="0">
                <a:pos x="T6" y="T7"/>
              </a:cxn>
              <a:cxn ang="0">
                <a:pos x="T8" y="T9"/>
              </a:cxn>
              <a:cxn ang="0">
                <a:pos x="T10" y="T11"/>
              </a:cxn>
            </a:cxnLst>
            <a:rect l="0" t="0" r="r" b="b"/>
            <a:pathLst>
              <a:path w="2880" h="1826">
                <a:moveTo>
                  <a:pt x="0" y="0"/>
                </a:moveTo>
                <a:lnTo>
                  <a:pt x="0" y="0"/>
                </a:lnTo>
                <a:lnTo>
                  <a:pt x="0" y="1826"/>
                </a:lnTo>
                <a:lnTo>
                  <a:pt x="2880" y="1607"/>
                </a:lnTo>
                <a:lnTo>
                  <a:pt x="0" y="1387"/>
                </a:lnTo>
                <a:lnTo>
                  <a:pt x="0" y="0"/>
                </a:lnTo>
                <a:close/>
              </a:path>
            </a:pathLst>
          </a:custGeom>
          <a:solidFill>
            <a:srgbClr val="007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1" name="Group 20"/>
          <p:cNvGrpSpPr/>
          <p:nvPr userDrawn="1"/>
        </p:nvGrpSpPr>
        <p:grpSpPr>
          <a:xfrm>
            <a:off x="0" y="1751648"/>
            <a:ext cx="9144000" cy="3584257"/>
            <a:chOff x="0" y="1751648"/>
            <a:chExt cx="9144000" cy="3584257"/>
          </a:xfrm>
        </p:grpSpPr>
        <p:sp>
          <p:nvSpPr>
            <p:cNvPr id="14" name="Freeform 13"/>
            <p:cNvSpPr>
              <a:spLocks/>
            </p:cNvSpPr>
            <p:nvPr userDrawn="1"/>
          </p:nvSpPr>
          <p:spPr bwMode="auto">
            <a:xfrm>
              <a:off x="0" y="1751648"/>
              <a:ext cx="4572000" cy="696912"/>
            </a:xfrm>
            <a:custGeom>
              <a:avLst/>
              <a:gdLst>
                <a:gd name="T0" fmla="*/ 0 w 2880"/>
                <a:gd name="T1" fmla="*/ 0 h 439"/>
                <a:gd name="T2" fmla="*/ 0 w 2880"/>
                <a:gd name="T3" fmla="*/ 439 h 439"/>
                <a:gd name="T4" fmla="*/ 2880 w 2880"/>
                <a:gd name="T5" fmla="*/ 218 h 439"/>
                <a:gd name="T6" fmla="*/ 0 w 2880"/>
                <a:gd name="T7" fmla="*/ 0 h 439"/>
              </a:gdLst>
              <a:ahLst/>
              <a:cxnLst>
                <a:cxn ang="0">
                  <a:pos x="T0" y="T1"/>
                </a:cxn>
                <a:cxn ang="0">
                  <a:pos x="T2" y="T3"/>
                </a:cxn>
                <a:cxn ang="0">
                  <a:pos x="T4" y="T5"/>
                </a:cxn>
                <a:cxn ang="0">
                  <a:pos x="T6" y="T7"/>
                </a:cxn>
              </a:cxnLst>
              <a:rect l="0" t="0" r="r" b="b"/>
              <a:pathLst>
                <a:path w="2880" h="439">
                  <a:moveTo>
                    <a:pt x="0" y="0"/>
                  </a:moveTo>
                  <a:lnTo>
                    <a:pt x="0" y="439"/>
                  </a:lnTo>
                  <a:lnTo>
                    <a:pt x="2880" y="218"/>
                  </a:lnTo>
                  <a:lnTo>
                    <a:pt x="0" y="0"/>
                  </a:lnTo>
                  <a:close/>
                </a:path>
              </a:pathLst>
            </a:custGeom>
            <a:solidFill>
              <a:srgbClr val="004B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4"/>
            <p:cNvSpPr>
              <a:spLocks/>
            </p:cNvSpPr>
            <p:nvPr userDrawn="1"/>
          </p:nvSpPr>
          <p:spPr bwMode="auto">
            <a:xfrm>
              <a:off x="4572000" y="2437130"/>
              <a:ext cx="4572000" cy="2898775"/>
            </a:xfrm>
            <a:custGeom>
              <a:avLst/>
              <a:gdLst>
                <a:gd name="T0" fmla="*/ 2880 w 2880"/>
                <a:gd name="T1" fmla="*/ 1387 h 1826"/>
                <a:gd name="T2" fmla="*/ 0 w 2880"/>
                <a:gd name="T3" fmla="*/ 1607 h 1826"/>
                <a:gd name="T4" fmla="*/ 2880 w 2880"/>
                <a:gd name="T5" fmla="*/ 1826 h 1826"/>
                <a:gd name="T6" fmla="*/ 2880 w 2880"/>
                <a:gd name="T7" fmla="*/ 1826 h 1826"/>
                <a:gd name="T8" fmla="*/ 2880 w 2880"/>
                <a:gd name="T9" fmla="*/ 0 h 1826"/>
                <a:gd name="T10" fmla="*/ 2880 w 2880"/>
                <a:gd name="T11" fmla="*/ 0 h 1826"/>
                <a:gd name="T12" fmla="*/ 2880 w 2880"/>
                <a:gd name="T13" fmla="*/ 1387 h 1826"/>
              </a:gdLst>
              <a:ahLst/>
              <a:cxnLst>
                <a:cxn ang="0">
                  <a:pos x="T0" y="T1"/>
                </a:cxn>
                <a:cxn ang="0">
                  <a:pos x="T2" y="T3"/>
                </a:cxn>
                <a:cxn ang="0">
                  <a:pos x="T4" y="T5"/>
                </a:cxn>
                <a:cxn ang="0">
                  <a:pos x="T6" y="T7"/>
                </a:cxn>
                <a:cxn ang="0">
                  <a:pos x="T8" y="T9"/>
                </a:cxn>
                <a:cxn ang="0">
                  <a:pos x="T10" y="T11"/>
                </a:cxn>
                <a:cxn ang="0">
                  <a:pos x="T12" y="T13"/>
                </a:cxn>
              </a:cxnLst>
              <a:rect l="0" t="0" r="r" b="b"/>
              <a:pathLst>
                <a:path w="2880" h="1826">
                  <a:moveTo>
                    <a:pt x="2880" y="1387"/>
                  </a:moveTo>
                  <a:lnTo>
                    <a:pt x="0" y="1607"/>
                  </a:lnTo>
                  <a:lnTo>
                    <a:pt x="2880" y="1826"/>
                  </a:lnTo>
                  <a:lnTo>
                    <a:pt x="2880" y="1826"/>
                  </a:lnTo>
                  <a:lnTo>
                    <a:pt x="2880" y="0"/>
                  </a:lnTo>
                  <a:lnTo>
                    <a:pt x="2880" y="0"/>
                  </a:lnTo>
                  <a:lnTo>
                    <a:pt x="2880" y="1387"/>
                  </a:lnTo>
                  <a:close/>
                </a:path>
              </a:pathLst>
            </a:custGeom>
            <a:solidFill>
              <a:srgbClr val="004B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7"/>
            <p:cNvSpPr>
              <a:spLocks/>
            </p:cNvSpPr>
            <p:nvPr userDrawn="1"/>
          </p:nvSpPr>
          <p:spPr bwMode="auto">
            <a:xfrm>
              <a:off x="0" y="2093913"/>
              <a:ext cx="9144000" cy="2901950"/>
            </a:xfrm>
            <a:custGeom>
              <a:avLst/>
              <a:gdLst>
                <a:gd name="T0" fmla="*/ 5760 w 5760"/>
                <a:gd name="T1" fmla="*/ 221 h 1828"/>
                <a:gd name="T2" fmla="*/ 2880 w 5760"/>
                <a:gd name="T3" fmla="*/ 0 h 1828"/>
                <a:gd name="T4" fmla="*/ 0 w 5760"/>
                <a:gd name="T5" fmla="*/ 221 h 1828"/>
                <a:gd name="T6" fmla="*/ 0 w 5760"/>
                <a:gd name="T7" fmla="*/ 1608 h 1828"/>
                <a:gd name="T8" fmla="*/ 2880 w 5760"/>
                <a:gd name="T9" fmla="*/ 1828 h 1828"/>
                <a:gd name="T10" fmla="*/ 5760 w 5760"/>
                <a:gd name="T11" fmla="*/ 1608 h 1828"/>
                <a:gd name="T12" fmla="*/ 5760 w 5760"/>
                <a:gd name="T13" fmla="*/ 221 h 1828"/>
              </a:gdLst>
              <a:ahLst/>
              <a:cxnLst>
                <a:cxn ang="0">
                  <a:pos x="T0" y="T1"/>
                </a:cxn>
                <a:cxn ang="0">
                  <a:pos x="T2" y="T3"/>
                </a:cxn>
                <a:cxn ang="0">
                  <a:pos x="T4" y="T5"/>
                </a:cxn>
                <a:cxn ang="0">
                  <a:pos x="T6" y="T7"/>
                </a:cxn>
                <a:cxn ang="0">
                  <a:pos x="T8" y="T9"/>
                </a:cxn>
                <a:cxn ang="0">
                  <a:pos x="T10" y="T11"/>
                </a:cxn>
                <a:cxn ang="0">
                  <a:pos x="T12" y="T13"/>
                </a:cxn>
              </a:cxnLst>
              <a:rect l="0" t="0" r="r" b="b"/>
              <a:pathLst>
                <a:path w="5760" h="1828">
                  <a:moveTo>
                    <a:pt x="5760" y="221"/>
                  </a:moveTo>
                  <a:lnTo>
                    <a:pt x="2880" y="0"/>
                  </a:lnTo>
                  <a:lnTo>
                    <a:pt x="0" y="221"/>
                  </a:lnTo>
                  <a:lnTo>
                    <a:pt x="0" y="1608"/>
                  </a:lnTo>
                  <a:lnTo>
                    <a:pt x="2880" y="1828"/>
                  </a:lnTo>
                  <a:lnTo>
                    <a:pt x="5760" y="1608"/>
                  </a:lnTo>
                  <a:lnTo>
                    <a:pt x="5760" y="221"/>
                  </a:lnTo>
                  <a:close/>
                </a:path>
              </a:pathLst>
            </a:custGeom>
            <a:solidFill>
              <a:srgbClr val="004B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3" name="Title 6"/>
          <p:cNvSpPr>
            <a:spLocks noGrp="1"/>
          </p:cNvSpPr>
          <p:nvPr userDrawn="1">
            <p:ph type="title" hasCustomPrompt="1"/>
          </p:nvPr>
        </p:nvSpPr>
        <p:spPr>
          <a:xfrm>
            <a:off x="655638" y="585132"/>
            <a:ext cx="7874000" cy="1143000"/>
          </a:xfrm>
          <a:prstGeom prst="rect">
            <a:avLst/>
          </a:prstGeom>
        </p:spPr>
        <p:txBody>
          <a:bodyPr lIns="0" tIns="0" rIns="0" bIns="0"/>
          <a:lstStyle>
            <a:lvl1pPr marL="0" indent="0" algn="l">
              <a:buSzPct val="110000"/>
              <a:buFontTx/>
              <a:buNone/>
              <a:defRPr sz="3200" b="1" cap="none" baseline="0">
                <a:solidFill>
                  <a:srgbClr val="004B87"/>
                </a:solidFill>
              </a:defRPr>
            </a:lvl1pPr>
          </a:lstStyle>
          <a:p>
            <a:r>
              <a:rPr lang="en-US" dirty="0" smtClean="0"/>
              <a:t>Heading – sentence case</a:t>
            </a:r>
            <a:endParaRPr lang="en-US" dirty="0"/>
          </a:p>
        </p:txBody>
      </p:sp>
      <p:sp>
        <p:nvSpPr>
          <p:cNvPr id="19" name="Text Placeholder 18"/>
          <p:cNvSpPr>
            <a:spLocks noGrp="1"/>
          </p:cNvSpPr>
          <p:nvPr userDrawn="1">
            <p:ph type="body" sz="quarter" idx="11" hasCustomPrompt="1"/>
          </p:nvPr>
        </p:nvSpPr>
        <p:spPr>
          <a:xfrm>
            <a:off x="655639" y="2672740"/>
            <a:ext cx="653044" cy="615553"/>
          </a:xfrm>
          <a:prstGeom prst="rect">
            <a:avLst/>
          </a:prstGeom>
        </p:spPr>
        <p:txBody>
          <a:bodyPr wrap="square" lIns="0" tIns="0" rIns="0" bIns="0" anchor="ctr">
            <a:noAutofit/>
          </a:bodyPr>
          <a:lstStyle>
            <a:lvl1pPr>
              <a:defRPr sz="4000" baseline="0">
                <a:solidFill>
                  <a:schemeClr val="accent2"/>
                </a:solidFill>
                <a:latin typeface="+mj-lt"/>
              </a:defRPr>
            </a:lvl1pPr>
          </a:lstStyle>
          <a:p>
            <a:pPr lvl="0"/>
            <a:r>
              <a:rPr lang="en-US" dirty="0" smtClean="0"/>
              <a:t>##</a:t>
            </a:r>
            <a:endParaRPr lang="en-US" dirty="0"/>
          </a:p>
        </p:txBody>
      </p:sp>
      <p:sp>
        <p:nvSpPr>
          <p:cNvPr id="24" name="Text Placeholder 23"/>
          <p:cNvSpPr>
            <a:spLocks noGrp="1"/>
          </p:cNvSpPr>
          <p:nvPr userDrawn="1">
            <p:ph type="body" sz="quarter" idx="12" hasCustomPrompt="1"/>
          </p:nvPr>
        </p:nvSpPr>
        <p:spPr>
          <a:xfrm>
            <a:off x="1317624" y="2674327"/>
            <a:ext cx="2644776" cy="614363"/>
          </a:xfrm>
          <a:prstGeom prst="rect">
            <a:avLst/>
          </a:prstGeom>
        </p:spPr>
        <p:txBody>
          <a:bodyPr anchor="ctr"/>
          <a:lstStyle>
            <a:lvl1pPr>
              <a:defRPr sz="2400" baseline="0">
                <a:latin typeface="+mj-lt"/>
              </a:defRPr>
            </a:lvl1pPr>
          </a:lstStyle>
          <a:p>
            <a:pPr lvl="0"/>
            <a:r>
              <a:rPr lang="en-US" dirty="0" smtClean="0"/>
              <a:t>statement ending</a:t>
            </a:r>
            <a:endParaRPr lang="en-US" dirty="0"/>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5638" y="3371229"/>
            <a:ext cx="3383280" cy="40597"/>
          </a:xfrm>
          <a:prstGeom prst="rect">
            <a:avLst/>
          </a:prstGeom>
        </p:spPr>
      </p:pic>
      <p:sp>
        <p:nvSpPr>
          <p:cNvPr id="27" name="Text Placeholder 26"/>
          <p:cNvSpPr>
            <a:spLocks noGrp="1"/>
          </p:cNvSpPr>
          <p:nvPr userDrawn="1">
            <p:ph type="body" sz="quarter" idx="13" hasCustomPrompt="1"/>
          </p:nvPr>
        </p:nvSpPr>
        <p:spPr>
          <a:xfrm>
            <a:off x="655638" y="3545865"/>
            <a:ext cx="3382962" cy="1157287"/>
          </a:xfrm>
          <a:prstGeom prst="rect">
            <a:avLst/>
          </a:prstGeom>
        </p:spPr>
        <p:txBody>
          <a:bodyPr lIns="0" rIns="0"/>
          <a:lstStyle>
            <a:lvl1pPr>
              <a:defRPr sz="2400">
                <a:latin typeface="+mj-lt"/>
              </a:defRPr>
            </a:lvl1pPr>
          </a:lstStyle>
          <a:p>
            <a:pPr lvl="0"/>
            <a:r>
              <a:rPr lang="en-US" dirty="0" smtClean="0"/>
              <a:t>Additional info can go here</a:t>
            </a:r>
            <a:endParaRPr lang="en-US" dirty="0"/>
          </a:p>
        </p:txBody>
      </p:sp>
      <p:sp>
        <p:nvSpPr>
          <p:cNvPr id="34" name="Text Placeholder 33"/>
          <p:cNvSpPr>
            <a:spLocks noGrp="1"/>
          </p:cNvSpPr>
          <p:nvPr userDrawn="1">
            <p:ph type="body" sz="quarter" idx="14" hasCustomPrompt="1"/>
          </p:nvPr>
        </p:nvSpPr>
        <p:spPr>
          <a:xfrm>
            <a:off x="655638" y="2283084"/>
            <a:ext cx="2795587" cy="361059"/>
          </a:xfrm>
          <a:prstGeom prst="rect">
            <a:avLst/>
          </a:prstGeom>
        </p:spPr>
        <p:txBody>
          <a:bodyPr lIns="0" tIns="0" rIns="0" bIns="0"/>
          <a:lstStyle>
            <a:lvl1pPr>
              <a:defRPr sz="2800" cap="none" baseline="0">
                <a:solidFill>
                  <a:schemeClr val="accent4"/>
                </a:solidFill>
                <a:latin typeface="+mj-lt"/>
              </a:defRPr>
            </a:lvl1pPr>
          </a:lstStyle>
          <a:p>
            <a:pPr lvl="0"/>
            <a:r>
              <a:rPr lang="en-US" dirty="0" smtClean="0"/>
              <a:t>Click to edit</a:t>
            </a:r>
            <a:endParaRPr lang="en-US" dirty="0"/>
          </a:p>
        </p:txBody>
      </p:sp>
    </p:spTree>
    <p:extLst>
      <p:ext uri="{BB962C8B-B14F-4D97-AF65-F5344CB8AC3E}">
        <p14:creationId xmlns:p14="http://schemas.microsoft.com/office/powerpoint/2010/main" val="271712462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Key Points -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989214" y="1753984"/>
            <a:ext cx="7540423" cy="709149"/>
          </a:xfrm>
          <a:prstGeom prst="rect">
            <a:avLst/>
          </a:prstGeom>
        </p:spPr>
        <p:txBody>
          <a:bodyPr lIns="0" tIns="0" rIns="0" bIns="0"/>
          <a:lstStyle>
            <a:lvl1pPr marL="0" indent="0" algn="l">
              <a:buSzPct val="110000"/>
              <a:buFontTx/>
              <a:buNone/>
              <a:defRPr sz="3200" b="1" cap="none" baseline="0">
                <a:solidFill>
                  <a:srgbClr val="004B87"/>
                </a:solidFill>
              </a:defRPr>
            </a:lvl1pPr>
          </a:lstStyle>
          <a:p>
            <a:r>
              <a:rPr lang="en-US" dirty="0" smtClean="0"/>
              <a:t>Heading – sentence case</a:t>
            </a:r>
            <a:endParaRPr lang="en-US" dirty="0"/>
          </a:p>
        </p:txBody>
      </p:sp>
      <p:sp>
        <p:nvSpPr>
          <p:cNvPr id="12" name="Text Placeholder 11"/>
          <p:cNvSpPr>
            <a:spLocks noGrp="1"/>
          </p:cNvSpPr>
          <p:nvPr>
            <p:ph type="body" sz="quarter" idx="10" hasCustomPrompt="1"/>
          </p:nvPr>
        </p:nvSpPr>
        <p:spPr>
          <a:xfrm>
            <a:off x="989214" y="2463133"/>
            <a:ext cx="7540424" cy="523220"/>
          </a:xfrm>
          <a:prstGeom prst="rect">
            <a:avLst/>
          </a:prstGeom>
          <a:solidFill>
            <a:schemeClr val="tx2"/>
          </a:solidFill>
        </p:spPr>
        <p:txBody>
          <a:bodyPr wrap="square" lIns="91440" tIns="91440" rIns="91440" bIns="91440" anchor="ctr">
            <a:noAutofit/>
          </a:bodyP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dirty="0" smtClean="0"/>
              <a:t>Click to edit Master text styles	tab to align right</a:t>
            </a:r>
          </a:p>
        </p:txBody>
      </p:sp>
      <p:sp>
        <p:nvSpPr>
          <p:cNvPr id="8" name="Text Placeholder 11"/>
          <p:cNvSpPr>
            <a:spLocks noGrp="1"/>
          </p:cNvSpPr>
          <p:nvPr>
            <p:ph type="body" sz="quarter" idx="11" hasCustomPrompt="1"/>
          </p:nvPr>
        </p:nvSpPr>
        <p:spPr>
          <a:xfrm>
            <a:off x="989214" y="3139307"/>
            <a:ext cx="7540424" cy="597395"/>
          </a:xfrm>
          <a:prstGeom prst="rect">
            <a:avLst/>
          </a:prstGeom>
          <a:solidFill>
            <a:schemeClr val="accent3"/>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dirty="0" smtClean="0"/>
              <a:t>Click to edit Master text styles	tab to align right</a:t>
            </a:r>
          </a:p>
        </p:txBody>
      </p:sp>
      <p:sp>
        <p:nvSpPr>
          <p:cNvPr id="11" name="Text Placeholder 11"/>
          <p:cNvSpPr>
            <a:spLocks noGrp="1"/>
          </p:cNvSpPr>
          <p:nvPr>
            <p:ph type="body" sz="quarter" idx="12" hasCustomPrompt="1"/>
          </p:nvPr>
        </p:nvSpPr>
        <p:spPr>
          <a:xfrm>
            <a:off x="989214" y="3889655"/>
            <a:ext cx="7540424" cy="597395"/>
          </a:xfrm>
          <a:prstGeom prst="rect">
            <a:avLst/>
          </a:prstGeom>
          <a:solidFill>
            <a:schemeClr val="accent2"/>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dirty="0" smtClean="0"/>
              <a:t>Click to edit Master text styles	tab to align right*</a:t>
            </a:r>
          </a:p>
        </p:txBody>
      </p:sp>
      <p:sp>
        <p:nvSpPr>
          <p:cNvPr id="13" name="Text Placeholder 11"/>
          <p:cNvSpPr>
            <a:spLocks noGrp="1"/>
          </p:cNvSpPr>
          <p:nvPr>
            <p:ph type="body" sz="quarter" idx="13" hasCustomPrompt="1"/>
          </p:nvPr>
        </p:nvSpPr>
        <p:spPr>
          <a:xfrm>
            <a:off x="989214" y="4640004"/>
            <a:ext cx="7540424" cy="597395"/>
          </a:xfrm>
          <a:prstGeom prst="rect">
            <a:avLst/>
          </a:prstGeom>
          <a:solidFill>
            <a:schemeClr val="accent6"/>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dirty="0" smtClean="0"/>
              <a:t>Click to edit Master text styles	tab to align right</a:t>
            </a:r>
          </a:p>
        </p:txBody>
      </p:sp>
      <p:sp>
        <p:nvSpPr>
          <p:cNvPr id="6" name="Text Placeholder 5"/>
          <p:cNvSpPr>
            <a:spLocks noGrp="1"/>
          </p:cNvSpPr>
          <p:nvPr>
            <p:ph type="body" sz="quarter" idx="14" hasCustomPrompt="1"/>
          </p:nvPr>
        </p:nvSpPr>
        <p:spPr>
          <a:xfrm>
            <a:off x="4089862" y="5390353"/>
            <a:ext cx="4439775" cy="686250"/>
          </a:xfrm>
          <a:prstGeom prst="rect">
            <a:avLst/>
          </a:prstGeom>
        </p:spPr>
        <p:txBody>
          <a:bodyPr lIns="0" tIns="0" rIns="0" bIns="0"/>
          <a:lstStyle>
            <a:lvl1pPr algn="r">
              <a:defRPr sz="1200" baseline="0">
                <a:solidFill>
                  <a:schemeClr val="bg2">
                    <a:lumMod val="50000"/>
                  </a:schemeClr>
                </a:solidFill>
                <a:latin typeface="+mj-lt"/>
              </a:defRPr>
            </a:lvl1pPr>
          </a:lstStyle>
          <a:p>
            <a:pPr lvl="0"/>
            <a:r>
              <a:rPr lang="en-US" dirty="0" smtClean="0"/>
              <a:t>*Footnotes go here</a:t>
            </a:r>
            <a:endParaRPr lang="en-US" dirty="0"/>
          </a:p>
        </p:txBody>
      </p:sp>
      <p:grpSp>
        <p:nvGrpSpPr>
          <p:cNvPr id="9" name="Group 8"/>
          <p:cNvGrpSpPr/>
          <p:nvPr userDrawn="1"/>
        </p:nvGrpSpPr>
        <p:grpSpPr>
          <a:xfrm>
            <a:off x="0" y="-7"/>
            <a:ext cx="9144000" cy="1570094"/>
            <a:chOff x="0" y="-7"/>
            <a:chExt cx="9144000" cy="1226964"/>
          </a:xfrm>
        </p:grpSpPr>
        <p:sp>
          <p:nvSpPr>
            <p:cNvPr id="10"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8000"/>
                  </a:srgbClr>
                </a:gs>
                <a:gs pos="72000">
                  <a:srgbClr val="007B91"/>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5" name="Isosceles Triangle 15"/>
            <p:cNvSpPr/>
            <p:nvPr userDrawn="1"/>
          </p:nvSpPr>
          <p:spPr>
            <a:xfrm flipV="1">
              <a:off x="0" y="-4"/>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Tree>
    <p:extLst>
      <p:ext uri="{BB962C8B-B14F-4D97-AF65-F5344CB8AC3E}">
        <p14:creationId xmlns:p14="http://schemas.microsoft.com/office/powerpoint/2010/main" val="1085541147"/>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ey Points -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989214" y="1684790"/>
            <a:ext cx="7540423" cy="709149"/>
          </a:xfrm>
          <a:prstGeom prst="rect">
            <a:avLst/>
          </a:prstGeom>
        </p:spPr>
        <p:txBody>
          <a:bodyPr lIns="0" tIns="0" rIns="0" bIns="0"/>
          <a:lstStyle>
            <a:lvl1pPr marL="0" indent="0" algn="l">
              <a:buSzPct val="110000"/>
              <a:buFontTx/>
              <a:buNone/>
              <a:defRPr sz="3200" b="1" cap="none" baseline="0">
                <a:solidFill>
                  <a:srgbClr val="004B87"/>
                </a:solidFill>
              </a:defRPr>
            </a:lvl1pPr>
          </a:lstStyle>
          <a:p>
            <a:r>
              <a:rPr lang="en-US" dirty="0" smtClean="0"/>
              <a:t>Heading – sentence case</a:t>
            </a:r>
            <a:endParaRPr lang="en-US" dirty="0"/>
          </a:p>
        </p:txBody>
      </p:sp>
      <p:sp>
        <p:nvSpPr>
          <p:cNvPr id="12" name="Text Placeholder 11"/>
          <p:cNvSpPr>
            <a:spLocks noGrp="1"/>
          </p:cNvSpPr>
          <p:nvPr>
            <p:ph type="body" sz="quarter" idx="10" hasCustomPrompt="1"/>
          </p:nvPr>
        </p:nvSpPr>
        <p:spPr>
          <a:xfrm>
            <a:off x="989214" y="2393939"/>
            <a:ext cx="7540424" cy="523220"/>
          </a:xfrm>
          <a:prstGeom prst="rect">
            <a:avLst/>
          </a:prstGeom>
          <a:solidFill>
            <a:schemeClr val="tx2"/>
          </a:solidFill>
        </p:spPr>
        <p:txBody>
          <a:bodyPr wrap="square" lIns="91440" tIns="91440" rIns="91440" bIns="91440" anchor="ctr">
            <a:noAutofit/>
          </a:bodyP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dirty="0" smtClean="0"/>
              <a:t>Click to edit Master text styles	tab to align right</a:t>
            </a:r>
          </a:p>
        </p:txBody>
      </p:sp>
      <p:sp>
        <p:nvSpPr>
          <p:cNvPr id="8" name="Text Placeholder 11"/>
          <p:cNvSpPr>
            <a:spLocks noGrp="1"/>
          </p:cNvSpPr>
          <p:nvPr>
            <p:ph type="body" sz="quarter" idx="11" hasCustomPrompt="1"/>
          </p:nvPr>
        </p:nvSpPr>
        <p:spPr>
          <a:xfrm>
            <a:off x="989214" y="3070113"/>
            <a:ext cx="7540424" cy="597395"/>
          </a:xfrm>
          <a:prstGeom prst="rect">
            <a:avLst/>
          </a:prstGeom>
          <a:solidFill>
            <a:schemeClr val="accent3"/>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dirty="0" smtClean="0"/>
              <a:t>Click to edit Master text styles	tab to align right</a:t>
            </a:r>
          </a:p>
        </p:txBody>
      </p:sp>
      <p:sp>
        <p:nvSpPr>
          <p:cNvPr id="11" name="Text Placeholder 11"/>
          <p:cNvSpPr>
            <a:spLocks noGrp="1"/>
          </p:cNvSpPr>
          <p:nvPr>
            <p:ph type="body" sz="quarter" idx="12" hasCustomPrompt="1"/>
          </p:nvPr>
        </p:nvSpPr>
        <p:spPr>
          <a:xfrm>
            <a:off x="989214" y="3820461"/>
            <a:ext cx="7540424" cy="597395"/>
          </a:xfrm>
          <a:prstGeom prst="rect">
            <a:avLst/>
          </a:prstGeom>
          <a:solidFill>
            <a:schemeClr val="accent2"/>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dirty="0" smtClean="0"/>
              <a:t>Click to edit Master text styles	tab to align right*</a:t>
            </a:r>
          </a:p>
        </p:txBody>
      </p:sp>
      <p:sp>
        <p:nvSpPr>
          <p:cNvPr id="13" name="Text Placeholder 11"/>
          <p:cNvSpPr>
            <a:spLocks noGrp="1"/>
          </p:cNvSpPr>
          <p:nvPr>
            <p:ph type="body" sz="quarter" idx="13" hasCustomPrompt="1"/>
          </p:nvPr>
        </p:nvSpPr>
        <p:spPr>
          <a:xfrm>
            <a:off x="989214" y="4570810"/>
            <a:ext cx="7540424" cy="597395"/>
          </a:xfrm>
          <a:prstGeom prst="rect">
            <a:avLst/>
          </a:prstGeom>
          <a:solidFill>
            <a:schemeClr val="accent6"/>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dirty="0" smtClean="0"/>
              <a:t>Click to edit Master text styles	tab to align right</a:t>
            </a:r>
          </a:p>
        </p:txBody>
      </p:sp>
      <p:sp>
        <p:nvSpPr>
          <p:cNvPr id="6" name="Text Placeholder 5"/>
          <p:cNvSpPr>
            <a:spLocks noGrp="1"/>
          </p:cNvSpPr>
          <p:nvPr>
            <p:ph type="body" sz="quarter" idx="14" hasCustomPrompt="1"/>
          </p:nvPr>
        </p:nvSpPr>
        <p:spPr>
          <a:xfrm>
            <a:off x="4089862" y="5287908"/>
            <a:ext cx="4439775" cy="686250"/>
          </a:xfrm>
          <a:prstGeom prst="rect">
            <a:avLst/>
          </a:prstGeom>
        </p:spPr>
        <p:txBody>
          <a:bodyPr lIns="0" tIns="0" rIns="0" bIns="0"/>
          <a:lstStyle>
            <a:lvl1pPr algn="r">
              <a:defRPr sz="1200" baseline="0">
                <a:solidFill>
                  <a:schemeClr val="bg2">
                    <a:lumMod val="50000"/>
                  </a:schemeClr>
                </a:solidFill>
                <a:latin typeface="+mj-lt"/>
              </a:defRPr>
            </a:lvl1pPr>
          </a:lstStyle>
          <a:p>
            <a:pPr lvl="0"/>
            <a:r>
              <a:rPr lang="en-US" dirty="0" smtClean="0"/>
              <a:t>*Footnotes go here</a:t>
            </a:r>
            <a:endParaRPr lang="en-US" dirty="0"/>
          </a:p>
        </p:txBody>
      </p:sp>
      <p:grpSp>
        <p:nvGrpSpPr>
          <p:cNvPr id="19" name="Group 18"/>
          <p:cNvGrpSpPr/>
          <p:nvPr userDrawn="1"/>
        </p:nvGrpSpPr>
        <p:grpSpPr>
          <a:xfrm rot="10800000" flipH="1">
            <a:off x="0" y="5287908"/>
            <a:ext cx="9144000" cy="1570089"/>
            <a:chOff x="0" y="-7"/>
            <a:chExt cx="9144000" cy="1226964"/>
          </a:xfrm>
        </p:grpSpPr>
        <p:sp>
          <p:nvSpPr>
            <p:cNvPr id="20"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8000"/>
                  </a:srgbClr>
                </a:gs>
                <a:gs pos="72000">
                  <a:srgbClr val="007B91"/>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21" name="Isosceles Triangle 15"/>
            <p:cNvSpPr/>
            <p:nvPr userDrawn="1"/>
          </p:nvSpPr>
          <p:spPr>
            <a:xfrm flipV="1">
              <a:off x="0" y="-4"/>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Tree>
    <p:extLst>
      <p:ext uri="{BB962C8B-B14F-4D97-AF65-F5344CB8AC3E}">
        <p14:creationId xmlns:p14="http://schemas.microsoft.com/office/powerpoint/2010/main" val="2064568618"/>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Section Divider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
          <p:cNvSpPr/>
          <p:nvPr userDrawn="1"/>
        </p:nvSpPr>
        <p:spPr>
          <a:xfrm>
            <a:off x="0" y="-65385"/>
            <a:ext cx="9191223" cy="6923385"/>
          </a:xfrm>
          <a:custGeom>
            <a:avLst/>
            <a:gdLst>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7142922 h 7142922"/>
              <a:gd name="connsiteX4" fmla="*/ 0 w 9152622"/>
              <a:gd name="connsiteY4" fmla="*/ 0 h 7142922"/>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3922644 h 7142922"/>
              <a:gd name="connsiteX4" fmla="*/ 0 w 9152622"/>
              <a:gd name="connsiteY4" fmla="*/ 0 h 7142922"/>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4991653 h 7142922"/>
              <a:gd name="connsiteX4" fmla="*/ 0 w 9152622"/>
              <a:gd name="connsiteY4" fmla="*/ 0 h 7142922"/>
              <a:gd name="connsiteX0" fmla="*/ 0 w 9152622"/>
              <a:gd name="connsiteY0" fmla="*/ 0 h 7761357"/>
              <a:gd name="connsiteX1" fmla="*/ 9152622 w 9152622"/>
              <a:gd name="connsiteY1" fmla="*/ 0 h 7761357"/>
              <a:gd name="connsiteX2" fmla="*/ 9108448 w 9152622"/>
              <a:gd name="connsiteY2" fmla="*/ 7761357 h 7761357"/>
              <a:gd name="connsiteX3" fmla="*/ 0 w 9152622"/>
              <a:gd name="connsiteY3" fmla="*/ 4991653 h 7761357"/>
              <a:gd name="connsiteX4" fmla="*/ 0 w 9152622"/>
              <a:gd name="connsiteY4" fmla="*/ 0 h 7761357"/>
              <a:gd name="connsiteX0" fmla="*/ 4275 w 9156897"/>
              <a:gd name="connsiteY0" fmla="*/ 0 h 7761357"/>
              <a:gd name="connsiteX1" fmla="*/ 9156897 w 9156897"/>
              <a:gd name="connsiteY1" fmla="*/ 0 h 7761357"/>
              <a:gd name="connsiteX2" fmla="*/ 9112723 w 9156897"/>
              <a:gd name="connsiteY2" fmla="*/ 7761357 h 7761357"/>
              <a:gd name="connsiteX3" fmla="*/ 0 w 9156897"/>
              <a:gd name="connsiteY3" fmla="*/ 5829038 h 7761357"/>
              <a:gd name="connsiteX4" fmla="*/ 4275 w 9156897"/>
              <a:gd name="connsiteY4" fmla="*/ 0 h 7761357"/>
              <a:gd name="connsiteX0" fmla="*/ 0 w 9152622"/>
              <a:gd name="connsiteY0" fmla="*/ 0 h 7761357"/>
              <a:gd name="connsiteX1" fmla="*/ 9152622 w 9152622"/>
              <a:gd name="connsiteY1" fmla="*/ 0 h 7761357"/>
              <a:gd name="connsiteX2" fmla="*/ 9108448 w 9152622"/>
              <a:gd name="connsiteY2" fmla="*/ 7761357 h 7761357"/>
              <a:gd name="connsiteX3" fmla="*/ 0 w 9152622"/>
              <a:gd name="connsiteY3" fmla="*/ 6233293 h 7761357"/>
              <a:gd name="connsiteX4" fmla="*/ 0 w 9152622"/>
              <a:gd name="connsiteY4" fmla="*/ 0 h 7761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2622" h="7761357">
                <a:moveTo>
                  <a:pt x="0" y="0"/>
                </a:moveTo>
                <a:lnTo>
                  <a:pt x="9152622" y="0"/>
                </a:lnTo>
                <a:lnTo>
                  <a:pt x="9108448" y="7761357"/>
                </a:lnTo>
                <a:lnTo>
                  <a:pt x="0" y="6233293"/>
                </a:lnTo>
                <a:lnTo>
                  <a:pt x="0" y="0"/>
                </a:lnTo>
                <a:close/>
              </a:path>
            </a:pathLst>
          </a:custGeom>
          <a:solidFill>
            <a:srgbClr val="004B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p:cNvSpPr>
            <a:spLocks noGrp="1" noChangeAspect="1"/>
          </p:cNvSpPr>
          <p:nvPr>
            <p:ph type="body" sz="quarter" idx="10" hasCustomPrompt="1"/>
          </p:nvPr>
        </p:nvSpPr>
        <p:spPr>
          <a:xfrm>
            <a:off x="785434" y="300383"/>
            <a:ext cx="7744204" cy="4408556"/>
          </a:xfrm>
          <a:prstGeom prst="rect">
            <a:avLst/>
          </a:prstGeom>
        </p:spPr>
        <p:txBody>
          <a:bodyPr lIns="0" tIns="0" rIns="0" bIns="0" anchor="ctr" anchorCtr="0"/>
          <a:lstStyle>
            <a:lvl1pPr>
              <a:defRPr sz="5400">
                <a:solidFill>
                  <a:schemeClr val="bg1"/>
                </a:solidFill>
                <a:latin typeface="+mj-lt"/>
              </a:defRPr>
            </a:lvl1pPr>
          </a:lstStyle>
          <a:p>
            <a:pPr lvl="0"/>
            <a:r>
              <a:rPr lang="en-US" dirty="0" smtClean="0"/>
              <a:t>Section divider</a:t>
            </a:r>
          </a:p>
        </p:txBody>
      </p:sp>
    </p:spTree>
    <p:extLst>
      <p:ext uri="{BB962C8B-B14F-4D97-AF65-F5344CB8AC3E}">
        <p14:creationId xmlns:p14="http://schemas.microsoft.com/office/powerpoint/2010/main" val="3471482952"/>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Section Divider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
          <p:cNvSpPr/>
          <p:nvPr userDrawn="1"/>
        </p:nvSpPr>
        <p:spPr>
          <a:xfrm>
            <a:off x="0" y="-65385"/>
            <a:ext cx="9191223" cy="6923385"/>
          </a:xfrm>
          <a:custGeom>
            <a:avLst/>
            <a:gdLst>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7142922 h 7142922"/>
              <a:gd name="connsiteX4" fmla="*/ 0 w 9152622"/>
              <a:gd name="connsiteY4" fmla="*/ 0 h 7142922"/>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3922644 h 7142922"/>
              <a:gd name="connsiteX4" fmla="*/ 0 w 9152622"/>
              <a:gd name="connsiteY4" fmla="*/ 0 h 7142922"/>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4991653 h 7142922"/>
              <a:gd name="connsiteX4" fmla="*/ 0 w 9152622"/>
              <a:gd name="connsiteY4" fmla="*/ 0 h 7142922"/>
              <a:gd name="connsiteX0" fmla="*/ 0 w 9152622"/>
              <a:gd name="connsiteY0" fmla="*/ 0 h 7761357"/>
              <a:gd name="connsiteX1" fmla="*/ 9152622 w 9152622"/>
              <a:gd name="connsiteY1" fmla="*/ 0 h 7761357"/>
              <a:gd name="connsiteX2" fmla="*/ 9108448 w 9152622"/>
              <a:gd name="connsiteY2" fmla="*/ 7761357 h 7761357"/>
              <a:gd name="connsiteX3" fmla="*/ 0 w 9152622"/>
              <a:gd name="connsiteY3" fmla="*/ 4991653 h 7761357"/>
              <a:gd name="connsiteX4" fmla="*/ 0 w 9152622"/>
              <a:gd name="connsiteY4" fmla="*/ 0 h 7761357"/>
              <a:gd name="connsiteX0" fmla="*/ 4275 w 9156897"/>
              <a:gd name="connsiteY0" fmla="*/ 0 h 7761357"/>
              <a:gd name="connsiteX1" fmla="*/ 9156897 w 9156897"/>
              <a:gd name="connsiteY1" fmla="*/ 0 h 7761357"/>
              <a:gd name="connsiteX2" fmla="*/ 9112723 w 9156897"/>
              <a:gd name="connsiteY2" fmla="*/ 7761357 h 7761357"/>
              <a:gd name="connsiteX3" fmla="*/ 0 w 9156897"/>
              <a:gd name="connsiteY3" fmla="*/ 5829038 h 7761357"/>
              <a:gd name="connsiteX4" fmla="*/ 4275 w 9156897"/>
              <a:gd name="connsiteY4" fmla="*/ 0 h 7761357"/>
              <a:gd name="connsiteX0" fmla="*/ 0 w 9152622"/>
              <a:gd name="connsiteY0" fmla="*/ 0 h 7761357"/>
              <a:gd name="connsiteX1" fmla="*/ 9152622 w 9152622"/>
              <a:gd name="connsiteY1" fmla="*/ 0 h 7761357"/>
              <a:gd name="connsiteX2" fmla="*/ 9108448 w 9152622"/>
              <a:gd name="connsiteY2" fmla="*/ 7761357 h 7761357"/>
              <a:gd name="connsiteX3" fmla="*/ 0 w 9152622"/>
              <a:gd name="connsiteY3" fmla="*/ 6233293 h 7761357"/>
              <a:gd name="connsiteX4" fmla="*/ 0 w 9152622"/>
              <a:gd name="connsiteY4" fmla="*/ 0 h 7761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2622" h="7761357">
                <a:moveTo>
                  <a:pt x="0" y="0"/>
                </a:moveTo>
                <a:lnTo>
                  <a:pt x="9152622" y="0"/>
                </a:lnTo>
                <a:lnTo>
                  <a:pt x="9108448" y="7761357"/>
                </a:lnTo>
                <a:lnTo>
                  <a:pt x="0" y="6233293"/>
                </a:lnTo>
                <a:lnTo>
                  <a:pt x="0" y="0"/>
                </a:lnTo>
                <a:close/>
              </a:path>
            </a:pathLst>
          </a:custGeom>
          <a:solidFill>
            <a:srgbClr val="006D8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p:cNvSpPr>
            <a:spLocks noGrp="1" noChangeAspect="1"/>
          </p:cNvSpPr>
          <p:nvPr>
            <p:ph type="body" sz="quarter" idx="10" hasCustomPrompt="1"/>
          </p:nvPr>
        </p:nvSpPr>
        <p:spPr>
          <a:xfrm>
            <a:off x="785434" y="300383"/>
            <a:ext cx="7744204" cy="4408556"/>
          </a:xfrm>
          <a:prstGeom prst="rect">
            <a:avLst/>
          </a:prstGeom>
        </p:spPr>
        <p:txBody>
          <a:bodyPr lIns="0" tIns="0" rIns="0" bIns="0" anchor="ctr" anchorCtr="0"/>
          <a:lstStyle>
            <a:lvl1pPr>
              <a:defRPr sz="5400">
                <a:solidFill>
                  <a:schemeClr val="bg1"/>
                </a:solidFill>
                <a:latin typeface="+mj-lt"/>
              </a:defRPr>
            </a:lvl1pPr>
          </a:lstStyle>
          <a:p>
            <a:pPr lvl="0"/>
            <a:r>
              <a:rPr lang="en-US" dirty="0" smtClean="0"/>
              <a:t>Section divider</a:t>
            </a:r>
          </a:p>
        </p:txBody>
      </p:sp>
    </p:spTree>
    <p:extLst>
      <p:ext uri="{BB962C8B-B14F-4D97-AF65-F5344CB8AC3E}">
        <p14:creationId xmlns:p14="http://schemas.microsoft.com/office/powerpoint/2010/main" val="37706731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Section Divider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
          <p:cNvSpPr/>
          <p:nvPr userDrawn="1"/>
        </p:nvSpPr>
        <p:spPr>
          <a:xfrm>
            <a:off x="0" y="-65385"/>
            <a:ext cx="9191223" cy="6923385"/>
          </a:xfrm>
          <a:custGeom>
            <a:avLst/>
            <a:gdLst>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7142922 h 7142922"/>
              <a:gd name="connsiteX4" fmla="*/ 0 w 9152622"/>
              <a:gd name="connsiteY4" fmla="*/ 0 h 7142922"/>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3922644 h 7142922"/>
              <a:gd name="connsiteX4" fmla="*/ 0 w 9152622"/>
              <a:gd name="connsiteY4" fmla="*/ 0 h 7142922"/>
              <a:gd name="connsiteX0" fmla="*/ 0 w 9152622"/>
              <a:gd name="connsiteY0" fmla="*/ 0 h 7142922"/>
              <a:gd name="connsiteX1" fmla="*/ 9152622 w 9152622"/>
              <a:gd name="connsiteY1" fmla="*/ 0 h 7142922"/>
              <a:gd name="connsiteX2" fmla="*/ 9152622 w 9152622"/>
              <a:gd name="connsiteY2" fmla="*/ 7142922 h 7142922"/>
              <a:gd name="connsiteX3" fmla="*/ 0 w 9152622"/>
              <a:gd name="connsiteY3" fmla="*/ 4991653 h 7142922"/>
              <a:gd name="connsiteX4" fmla="*/ 0 w 9152622"/>
              <a:gd name="connsiteY4" fmla="*/ 0 h 7142922"/>
              <a:gd name="connsiteX0" fmla="*/ 0 w 9152622"/>
              <a:gd name="connsiteY0" fmla="*/ 0 h 7761357"/>
              <a:gd name="connsiteX1" fmla="*/ 9152622 w 9152622"/>
              <a:gd name="connsiteY1" fmla="*/ 0 h 7761357"/>
              <a:gd name="connsiteX2" fmla="*/ 9108448 w 9152622"/>
              <a:gd name="connsiteY2" fmla="*/ 7761357 h 7761357"/>
              <a:gd name="connsiteX3" fmla="*/ 0 w 9152622"/>
              <a:gd name="connsiteY3" fmla="*/ 4991653 h 7761357"/>
              <a:gd name="connsiteX4" fmla="*/ 0 w 9152622"/>
              <a:gd name="connsiteY4" fmla="*/ 0 h 7761357"/>
              <a:gd name="connsiteX0" fmla="*/ 4275 w 9156897"/>
              <a:gd name="connsiteY0" fmla="*/ 0 h 7761357"/>
              <a:gd name="connsiteX1" fmla="*/ 9156897 w 9156897"/>
              <a:gd name="connsiteY1" fmla="*/ 0 h 7761357"/>
              <a:gd name="connsiteX2" fmla="*/ 9112723 w 9156897"/>
              <a:gd name="connsiteY2" fmla="*/ 7761357 h 7761357"/>
              <a:gd name="connsiteX3" fmla="*/ 0 w 9156897"/>
              <a:gd name="connsiteY3" fmla="*/ 5829038 h 7761357"/>
              <a:gd name="connsiteX4" fmla="*/ 4275 w 9156897"/>
              <a:gd name="connsiteY4" fmla="*/ 0 h 7761357"/>
              <a:gd name="connsiteX0" fmla="*/ 0 w 9152622"/>
              <a:gd name="connsiteY0" fmla="*/ 0 h 7761357"/>
              <a:gd name="connsiteX1" fmla="*/ 9152622 w 9152622"/>
              <a:gd name="connsiteY1" fmla="*/ 0 h 7761357"/>
              <a:gd name="connsiteX2" fmla="*/ 9108448 w 9152622"/>
              <a:gd name="connsiteY2" fmla="*/ 7761357 h 7761357"/>
              <a:gd name="connsiteX3" fmla="*/ 0 w 9152622"/>
              <a:gd name="connsiteY3" fmla="*/ 6233293 h 7761357"/>
              <a:gd name="connsiteX4" fmla="*/ 0 w 9152622"/>
              <a:gd name="connsiteY4" fmla="*/ 0 h 7761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2622" h="7761357">
                <a:moveTo>
                  <a:pt x="0" y="0"/>
                </a:moveTo>
                <a:lnTo>
                  <a:pt x="9152622" y="0"/>
                </a:lnTo>
                <a:lnTo>
                  <a:pt x="9108448" y="7761357"/>
                </a:lnTo>
                <a:lnTo>
                  <a:pt x="0" y="6233293"/>
                </a:lnTo>
                <a:lnTo>
                  <a:pt x="0" y="0"/>
                </a:lnTo>
                <a:close/>
              </a:path>
            </a:pathLst>
          </a:custGeom>
          <a:solidFill>
            <a:srgbClr val="64A70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p:cNvSpPr>
            <a:spLocks noGrp="1" noChangeAspect="1"/>
          </p:cNvSpPr>
          <p:nvPr>
            <p:ph type="body" sz="quarter" idx="10" hasCustomPrompt="1"/>
          </p:nvPr>
        </p:nvSpPr>
        <p:spPr>
          <a:xfrm>
            <a:off x="785434" y="300383"/>
            <a:ext cx="7744204" cy="4408556"/>
          </a:xfrm>
          <a:prstGeom prst="rect">
            <a:avLst/>
          </a:prstGeom>
        </p:spPr>
        <p:txBody>
          <a:bodyPr lIns="0" tIns="0" rIns="0" bIns="0" anchor="ctr" anchorCtr="0"/>
          <a:lstStyle>
            <a:lvl1pPr>
              <a:defRPr sz="5400">
                <a:solidFill>
                  <a:schemeClr val="bg1"/>
                </a:solidFill>
                <a:latin typeface="+mj-lt"/>
              </a:defRPr>
            </a:lvl1pPr>
          </a:lstStyle>
          <a:p>
            <a:pPr lvl="0"/>
            <a:r>
              <a:rPr lang="en-US" dirty="0" smtClean="0"/>
              <a:t>Section divider</a:t>
            </a:r>
          </a:p>
        </p:txBody>
      </p:sp>
    </p:spTree>
    <p:extLst>
      <p:ext uri="{BB962C8B-B14F-4D97-AF65-F5344CB8AC3E}">
        <p14:creationId xmlns:p14="http://schemas.microsoft.com/office/powerpoint/2010/main" val="4182218609"/>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Divider -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4"/>
          <p:cNvSpPr>
            <a:spLocks noGrp="1" noChangeAspect="1"/>
          </p:cNvSpPr>
          <p:nvPr>
            <p:ph type="body" sz="quarter" idx="11" hasCustomPrompt="1"/>
          </p:nvPr>
        </p:nvSpPr>
        <p:spPr>
          <a:xfrm>
            <a:off x="785434" y="300383"/>
            <a:ext cx="7744204" cy="4408556"/>
          </a:xfrm>
          <a:prstGeom prst="rect">
            <a:avLst/>
          </a:prstGeom>
        </p:spPr>
        <p:txBody>
          <a:bodyPr lIns="0" tIns="0" rIns="0" bIns="0" anchor="ctr" anchorCtr="0"/>
          <a:lstStyle>
            <a:lvl1pPr>
              <a:defRPr sz="5400">
                <a:solidFill>
                  <a:srgbClr val="004B87"/>
                </a:solidFill>
                <a:latin typeface="+mj-lt"/>
              </a:defRPr>
            </a:lvl1pPr>
          </a:lstStyle>
          <a:p>
            <a:pPr lvl="0"/>
            <a:r>
              <a:rPr lang="en-US" dirty="0" smtClean="0"/>
              <a:t>Section divider</a:t>
            </a:r>
          </a:p>
        </p:txBody>
      </p:sp>
    </p:spTree>
    <p:extLst>
      <p:ext uri="{BB962C8B-B14F-4D97-AF65-F5344CB8AC3E}">
        <p14:creationId xmlns:p14="http://schemas.microsoft.com/office/powerpoint/2010/main" val="139304845"/>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Full Picture Background with content - A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p:cNvGrpSpPr/>
          <p:nvPr userDrawn="1"/>
        </p:nvGrpSpPr>
        <p:grpSpPr>
          <a:xfrm>
            <a:off x="0" y="-7"/>
            <a:ext cx="9144000" cy="1570094"/>
            <a:chOff x="0" y="-7"/>
            <a:chExt cx="9144000" cy="1226964"/>
          </a:xfrm>
        </p:grpSpPr>
        <p:sp>
          <p:nvSpPr>
            <p:cNvPr id="9"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0" name="Isosceles Triangle 15"/>
            <p:cNvSpPr/>
            <p:nvPr userDrawn="1"/>
          </p:nvSpPr>
          <p:spPr>
            <a:xfrm flipV="1">
              <a:off x="0" y="-4"/>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
        <p:nvSpPr>
          <p:cNvPr id="12" name="Picture Placeholder 2"/>
          <p:cNvSpPr>
            <a:spLocks noGrp="1"/>
          </p:cNvSpPr>
          <p:nvPr>
            <p:ph type="pic" sz="quarter" idx="11"/>
          </p:nvPr>
        </p:nvSpPr>
        <p:spPr>
          <a:xfrm>
            <a:off x="0" y="479659"/>
            <a:ext cx="9147875" cy="6364425"/>
          </a:xfrm>
          <a:custGeom>
            <a:avLst/>
            <a:gdLst>
              <a:gd name="connsiteX0" fmla="*/ 0 w 9144000"/>
              <a:gd name="connsiteY0" fmla="*/ 0 h 6103917"/>
              <a:gd name="connsiteX1" fmla="*/ 9144000 w 9144000"/>
              <a:gd name="connsiteY1" fmla="*/ 0 h 6103917"/>
              <a:gd name="connsiteX2" fmla="*/ 9144000 w 9144000"/>
              <a:gd name="connsiteY2" fmla="*/ 6103917 h 6103917"/>
              <a:gd name="connsiteX3" fmla="*/ 0 w 9144000"/>
              <a:gd name="connsiteY3" fmla="*/ 6103917 h 6103917"/>
              <a:gd name="connsiteX4" fmla="*/ 0 w 9144000"/>
              <a:gd name="connsiteY4" fmla="*/ 0 h 6103917"/>
              <a:gd name="connsiteX0" fmla="*/ 0 w 9144000"/>
              <a:gd name="connsiteY0" fmla="*/ 0 h 6103917"/>
              <a:gd name="connsiteX1" fmla="*/ 9144000 w 9144000"/>
              <a:gd name="connsiteY1" fmla="*/ 0 h 6103917"/>
              <a:gd name="connsiteX2" fmla="*/ 9144000 w 9144000"/>
              <a:gd name="connsiteY2" fmla="*/ 6103917 h 6103917"/>
              <a:gd name="connsiteX3" fmla="*/ 0 w 9144000"/>
              <a:gd name="connsiteY3" fmla="*/ 5494317 h 6103917"/>
              <a:gd name="connsiteX4" fmla="*/ 0 w 9144000"/>
              <a:gd name="connsiteY4" fmla="*/ 0 h 6103917"/>
              <a:gd name="connsiteX0" fmla="*/ 0 w 9147875"/>
              <a:gd name="connsiteY0" fmla="*/ 0 h 6851711"/>
              <a:gd name="connsiteX1" fmla="*/ 9144000 w 9147875"/>
              <a:gd name="connsiteY1" fmla="*/ 0 h 6851711"/>
              <a:gd name="connsiteX2" fmla="*/ 9147875 w 9147875"/>
              <a:gd name="connsiteY2" fmla="*/ 6851711 h 6851711"/>
              <a:gd name="connsiteX3" fmla="*/ 0 w 9147875"/>
              <a:gd name="connsiteY3" fmla="*/ 5494317 h 6851711"/>
              <a:gd name="connsiteX4" fmla="*/ 0 w 9147875"/>
              <a:gd name="connsiteY4" fmla="*/ 0 h 6851711"/>
              <a:gd name="connsiteX0" fmla="*/ 0 w 9147875"/>
              <a:gd name="connsiteY0" fmla="*/ 0 h 6851711"/>
              <a:gd name="connsiteX1" fmla="*/ 6253316 w 9147875"/>
              <a:gd name="connsiteY1" fmla="*/ 7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282813 w 9147875"/>
              <a:gd name="connsiteY1" fmla="*/ 507351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294279 w 9147875"/>
              <a:gd name="connsiteY1" fmla="*/ 487286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305745 w 9147875"/>
              <a:gd name="connsiteY1" fmla="*/ 487286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305745 w 9147875"/>
              <a:gd name="connsiteY1" fmla="*/ 487286 h 6851711"/>
              <a:gd name="connsiteX2" fmla="*/ 9144000 w 9147875"/>
              <a:gd name="connsiteY2" fmla="*/ 1173480 h 6851711"/>
              <a:gd name="connsiteX3" fmla="*/ 9147875 w 9147875"/>
              <a:gd name="connsiteY3" fmla="*/ 6851711 h 6851711"/>
              <a:gd name="connsiteX4" fmla="*/ 0 w 9147875"/>
              <a:gd name="connsiteY4" fmla="*/ 5494317 h 6851711"/>
              <a:gd name="connsiteX5" fmla="*/ 0 w 9147875"/>
              <a:gd name="connsiteY5" fmla="*/ 0 h 6851711"/>
              <a:gd name="connsiteX0" fmla="*/ 7620 w 9147875"/>
              <a:gd name="connsiteY0" fmla="*/ 1090054 h 6364425"/>
              <a:gd name="connsiteX1" fmla="*/ 6305745 w 9147875"/>
              <a:gd name="connsiteY1" fmla="*/ 0 h 6364425"/>
              <a:gd name="connsiteX2" fmla="*/ 9144000 w 9147875"/>
              <a:gd name="connsiteY2" fmla="*/ 686194 h 6364425"/>
              <a:gd name="connsiteX3" fmla="*/ 9147875 w 9147875"/>
              <a:gd name="connsiteY3" fmla="*/ 6364425 h 6364425"/>
              <a:gd name="connsiteX4" fmla="*/ 0 w 9147875"/>
              <a:gd name="connsiteY4" fmla="*/ 5007031 h 6364425"/>
              <a:gd name="connsiteX5" fmla="*/ 7620 w 9147875"/>
              <a:gd name="connsiteY5" fmla="*/ 1090054 h 636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7875" h="6364425">
                <a:moveTo>
                  <a:pt x="7620" y="1090054"/>
                </a:moveTo>
                <a:lnTo>
                  <a:pt x="6305745" y="0"/>
                </a:lnTo>
                <a:lnTo>
                  <a:pt x="9144000" y="686194"/>
                </a:lnTo>
                <a:cubicBezTo>
                  <a:pt x="9145292" y="2970098"/>
                  <a:pt x="9146583" y="4080521"/>
                  <a:pt x="9147875" y="6364425"/>
                </a:cubicBezTo>
                <a:lnTo>
                  <a:pt x="0" y="5007031"/>
                </a:lnTo>
                <a:lnTo>
                  <a:pt x="7620" y="1090054"/>
                </a:lnTo>
                <a:close/>
              </a:path>
            </a:pathLst>
          </a:custGeom>
        </p:spPr>
        <p:txBody>
          <a:bodyPr tIns="2743200" anchor="t" anchorCtr="1"/>
          <a:lstStyle>
            <a:lvl1pPr algn="ctr">
              <a:defRPr sz="2000" baseline="0">
                <a:solidFill>
                  <a:schemeClr val="bg1">
                    <a:lumMod val="95000"/>
                  </a:schemeClr>
                </a:solidFill>
              </a:defRPr>
            </a:lvl1pPr>
          </a:lstStyle>
          <a:p>
            <a:r>
              <a:rPr lang="en-US" dirty="0" smtClean="0"/>
              <a:t>Click icon to add picture</a:t>
            </a:r>
            <a:endParaRPr lang="en-US" dirty="0"/>
          </a:p>
        </p:txBody>
      </p:sp>
    </p:spTree>
    <p:extLst>
      <p:ext uri="{BB962C8B-B14F-4D97-AF65-F5344CB8AC3E}">
        <p14:creationId xmlns:p14="http://schemas.microsoft.com/office/powerpoint/2010/main" val="1156641765"/>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Full Picture Background with content - A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p:cNvGrpSpPr/>
          <p:nvPr userDrawn="1"/>
        </p:nvGrpSpPr>
        <p:grpSpPr>
          <a:xfrm>
            <a:off x="0" y="-7"/>
            <a:ext cx="9144000" cy="1570094"/>
            <a:chOff x="0" y="-7"/>
            <a:chExt cx="9144000" cy="1226964"/>
          </a:xfrm>
        </p:grpSpPr>
        <p:sp>
          <p:nvSpPr>
            <p:cNvPr id="13"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4" name="Isosceles Triangle 15"/>
            <p:cNvSpPr/>
            <p:nvPr userDrawn="1"/>
          </p:nvSpPr>
          <p:spPr>
            <a:xfrm flipV="1">
              <a:off x="0" y="-4"/>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
        <p:nvSpPr>
          <p:cNvPr id="15" name="Picture Placeholder 2"/>
          <p:cNvSpPr>
            <a:spLocks noGrp="1"/>
          </p:cNvSpPr>
          <p:nvPr>
            <p:ph type="pic" sz="quarter" idx="11"/>
          </p:nvPr>
        </p:nvSpPr>
        <p:spPr>
          <a:xfrm>
            <a:off x="0" y="479659"/>
            <a:ext cx="9147875" cy="6364425"/>
          </a:xfrm>
          <a:custGeom>
            <a:avLst/>
            <a:gdLst>
              <a:gd name="connsiteX0" fmla="*/ 0 w 9144000"/>
              <a:gd name="connsiteY0" fmla="*/ 0 h 6103917"/>
              <a:gd name="connsiteX1" fmla="*/ 9144000 w 9144000"/>
              <a:gd name="connsiteY1" fmla="*/ 0 h 6103917"/>
              <a:gd name="connsiteX2" fmla="*/ 9144000 w 9144000"/>
              <a:gd name="connsiteY2" fmla="*/ 6103917 h 6103917"/>
              <a:gd name="connsiteX3" fmla="*/ 0 w 9144000"/>
              <a:gd name="connsiteY3" fmla="*/ 6103917 h 6103917"/>
              <a:gd name="connsiteX4" fmla="*/ 0 w 9144000"/>
              <a:gd name="connsiteY4" fmla="*/ 0 h 6103917"/>
              <a:gd name="connsiteX0" fmla="*/ 0 w 9144000"/>
              <a:gd name="connsiteY0" fmla="*/ 0 h 6103917"/>
              <a:gd name="connsiteX1" fmla="*/ 9144000 w 9144000"/>
              <a:gd name="connsiteY1" fmla="*/ 0 h 6103917"/>
              <a:gd name="connsiteX2" fmla="*/ 9144000 w 9144000"/>
              <a:gd name="connsiteY2" fmla="*/ 6103917 h 6103917"/>
              <a:gd name="connsiteX3" fmla="*/ 0 w 9144000"/>
              <a:gd name="connsiteY3" fmla="*/ 5494317 h 6103917"/>
              <a:gd name="connsiteX4" fmla="*/ 0 w 9144000"/>
              <a:gd name="connsiteY4" fmla="*/ 0 h 6103917"/>
              <a:gd name="connsiteX0" fmla="*/ 0 w 9147875"/>
              <a:gd name="connsiteY0" fmla="*/ 0 h 6851711"/>
              <a:gd name="connsiteX1" fmla="*/ 9144000 w 9147875"/>
              <a:gd name="connsiteY1" fmla="*/ 0 h 6851711"/>
              <a:gd name="connsiteX2" fmla="*/ 9147875 w 9147875"/>
              <a:gd name="connsiteY2" fmla="*/ 6851711 h 6851711"/>
              <a:gd name="connsiteX3" fmla="*/ 0 w 9147875"/>
              <a:gd name="connsiteY3" fmla="*/ 5494317 h 6851711"/>
              <a:gd name="connsiteX4" fmla="*/ 0 w 9147875"/>
              <a:gd name="connsiteY4" fmla="*/ 0 h 6851711"/>
              <a:gd name="connsiteX0" fmla="*/ 0 w 9147875"/>
              <a:gd name="connsiteY0" fmla="*/ 0 h 6851711"/>
              <a:gd name="connsiteX1" fmla="*/ 6253316 w 9147875"/>
              <a:gd name="connsiteY1" fmla="*/ 7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282813 w 9147875"/>
              <a:gd name="connsiteY1" fmla="*/ 507351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294279 w 9147875"/>
              <a:gd name="connsiteY1" fmla="*/ 487286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305745 w 9147875"/>
              <a:gd name="connsiteY1" fmla="*/ 487286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305745 w 9147875"/>
              <a:gd name="connsiteY1" fmla="*/ 487286 h 6851711"/>
              <a:gd name="connsiteX2" fmla="*/ 9144000 w 9147875"/>
              <a:gd name="connsiteY2" fmla="*/ 1173480 h 6851711"/>
              <a:gd name="connsiteX3" fmla="*/ 9147875 w 9147875"/>
              <a:gd name="connsiteY3" fmla="*/ 6851711 h 6851711"/>
              <a:gd name="connsiteX4" fmla="*/ 0 w 9147875"/>
              <a:gd name="connsiteY4" fmla="*/ 5494317 h 6851711"/>
              <a:gd name="connsiteX5" fmla="*/ 0 w 9147875"/>
              <a:gd name="connsiteY5" fmla="*/ 0 h 6851711"/>
              <a:gd name="connsiteX0" fmla="*/ 7620 w 9147875"/>
              <a:gd name="connsiteY0" fmla="*/ 1090054 h 6364425"/>
              <a:gd name="connsiteX1" fmla="*/ 6305745 w 9147875"/>
              <a:gd name="connsiteY1" fmla="*/ 0 h 6364425"/>
              <a:gd name="connsiteX2" fmla="*/ 9144000 w 9147875"/>
              <a:gd name="connsiteY2" fmla="*/ 686194 h 6364425"/>
              <a:gd name="connsiteX3" fmla="*/ 9147875 w 9147875"/>
              <a:gd name="connsiteY3" fmla="*/ 6364425 h 6364425"/>
              <a:gd name="connsiteX4" fmla="*/ 0 w 9147875"/>
              <a:gd name="connsiteY4" fmla="*/ 5007031 h 6364425"/>
              <a:gd name="connsiteX5" fmla="*/ 7620 w 9147875"/>
              <a:gd name="connsiteY5" fmla="*/ 1090054 h 636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7875" h="6364425">
                <a:moveTo>
                  <a:pt x="7620" y="1090054"/>
                </a:moveTo>
                <a:lnTo>
                  <a:pt x="6305745" y="0"/>
                </a:lnTo>
                <a:lnTo>
                  <a:pt x="9144000" y="686194"/>
                </a:lnTo>
                <a:cubicBezTo>
                  <a:pt x="9145292" y="2970098"/>
                  <a:pt x="9146583" y="4080521"/>
                  <a:pt x="9147875" y="6364425"/>
                </a:cubicBezTo>
                <a:lnTo>
                  <a:pt x="0" y="5007031"/>
                </a:lnTo>
                <a:lnTo>
                  <a:pt x="7620" y="1090054"/>
                </a:lnTo>
                <a:close/>
              </a:path>
            </a:pathLst>
          </a:custGeom>
        </p:spPr>
        <p:txBody>
          <a:bodyPr tIns="2743200" anchor="t" anchorCtr="1"/>
          <a:lstStyle>
            <a:lvl1pPr algn="ctr">
              <a:defRPr sz="2000" baseline="0">
                <a:solidFill>
                  <a:schemeClr val="bg1">
                    <a:lumMod val="95000"/>
                  </a:schemeClr>
                </a:solidFill>
              </a:defRPr>
            </a:lvl1pPr>
          </a:lstStyle>
          <a:p>
            <a:r>
              <a:rPr lang="en-US" dirty="0" smtClean="0"/>
              <a:t>Click icon to add picture</a:t>
            </a:r>
            <a:endParaRPr lang="en-US" dirty="0"/>
          </a:p>
        </p:txBody>
      </p:sp>
      <p:sp>
        <p:nvSpPr>
          <p:cNvPr id="6" name="Text Placeholder 5"/>
          <p:cNvSpPr>
            <a:spLocks noGrp="1"/>
          </p:cNvSpPr>
          <p:nvPr>
            <p:ph type="body" sz="quarter" idx="12" hasCustomPrompt="1"/>
          </p:nvPr>
        </p:nvSpPr>
        <p:spPr>
          <a:xfrm>
            <a:off x="0" y="1737802"/>
            <a:ext cx="3670300" cy="4297389"/>
          </a:xfrm>
          <a:custGeom>
            <a:avLst/>
            <a:gdLst>
              <a:gd name="connsiteX0" fmla="*/ 0 w 3670300"/>
              <a:gd name="connsiteY0" fmla="*/ 0 h 3743325"/>
              <a:gd name="connsiteX1" fmla="*/ 3670300 w 3670300"/>
              <a:gd name="connsiteY1" fmla="*/ 0 h 3743325"/>
              <a:gd name="connsiteX2" fmla="*/ 3670300 w 3670300"/>
              <a:gd name="connsiteY2" fmla="*/ 3743325 h 3743325"/>
              <a:gd name="connsiteX3" fmla="*/ 0 w 3670300"/>
              <a:gd name="connsiteY3" fmla="*/ 3743325 h 3743325"/>
              <a:gd name="connsiteX4" fmla="*/ 0 w 3670300"/>
              <a:gd name="connsiteY4" fmla="*/ 0 h 3743325"/>
              <a:gd name="connsiteX0" fmla="*/ 0 w 3670300"/>
              <a:gd name="connsiteY0" fmla="*/ 0 h 4309013"/>
              <a:gd name="connsiteX1" fmla="*/ 3670300 w 3670300"/>
              <a:gd name="connsiteY1" fmla="*/ 0 h 4309013"/>
              <a:gd name="connsiteX2" fmla="*/ 3670300 w 3670300"/>
              <a:gd name="connsiteY2" fmla="*/ 4309013 h 4309013"/>
              <a:gd name="connsiteX3" fmla="*/ 0 w 3670300"/>
              <a:gd name="connsiteY3" fmla="*/ 3743325 h 4309013"/>
              <a:gd name="connsiteX4" fmla="*/ 0 w 3670300"/>
              <a:gd name="connsiteY4" fmla="*/ 0 h 4309013"/>
              <a:gd name="connsiteX0" fmla="*/ 0 w 3670300"/>
              <a:gd name="connsiteY0" fmla="*/ 0 h 4309013"/>
              <a:gd name="connsiteX1" fmla="*/ 3670300 w 3670300"/>
              <a:gd name="connsiteY1" fmla="*/ 0 h 4309013"/>
              <a:gd name="connsiteX2" fmla="*/ 3670300 w 3670300"/>
              <a:gd name="connsiteY2" fmla="*/ 4309013 h 4309013"/>
              <a:gd name="connsiteX3" fmla="*/ 7749 w 3670300"/>
              <a:gd name="connsiteY3" fmla="*/ 3762698 h 4309013"/>
              <a:gd name="connsiteX4" fmla="*/ 0 w 3670300"/>
              <a:gd name="connsiteY4" fmla="*/ 0 h 4309013"/>
              <a:gd name="connsiteX0" fmla="*/ 0 w 3670300"/>
              <a:gd name="connsiteY0" fmla="*/ 0 h 4297389"/>
              <a:gd name="connsiteX1" fmla="*/ 3670300 w 3670300"/>
              <a:gd name="connsiteY1" fmla="*/ 0 h 4297389"/>
              <a:gd name="connsiteX2" fmla="*/ 3670300 w 3670300"/>
              <a:gd name="connsiteY2" fmla="*/ 4297389 h 4297389"/>
              <a:gd name="connsiteX3" fmla="*/ 7749 w 3670300"/>
              <a:gd name="connsiteY3" fmla="*/ 3762698 h 4297389"/>
              <a:gd name="connsiteX4" fmla="*/ 0 w 3670300"/>
              <a:gd name="connsiteY4" fmla="*/ 0 h 4297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0300" h="4297389">
                <a:moveTo>
                  <a:pt x="0" y="0"/>
                </a:moveTo>
                <a:lnTo>
                  <a:pt x="3670300" y="0"/>
                </a:lnTo>
                <a:lnTo>
                  <a:pt x="3670300" y="4297389"/>
                </a:lnTo>
                <a:lnTo>
                  <a:pt x="7749" y="3762698"/>
                </a:lnTo>
                <a:lnTo>
                  <a:pt x="0" y="0"/>
                </a:lnTo>
                <a:close/>
              </a:path>
            </a:pathLst>
          </a:custGeom>
          <a:solidFill>
            <a:schemeClr val="bg1">
              <a:alpha val="90000"/>
            </a:schemeClr>
          </a:solidFill>
        </p:spPr>
        <p:txBody>
          <a:bodyPr lIns="320040" tIns="228600" rIns="320040" bIns="228600"/>
          <a:lstStyle>
            <a:lvl1pPr>
              <a:defRPr sz="2800" cap="none" baseline="0">
                <a:solidFill>
                  <a:schemeClr val="accent1"/>
                </a:solidFill>
                <a:latin typeface="+mj-lt"/>
              </a:defRPr>
            </a:lvl1pPr>
            <a:lvl2pPr marL="0" indent="-182880">
              <a:buFontTx/>
              <a:buBlip>
                <a:blip r:embed="rId3"/>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dirty="0" smtClean="0"/>
              <a:t>Click to edit master text styles</a:t>
            </a:r>
          </a:p>
        </p:txBody>
      </p:sp>
      <p:sp>
        <p:nvSpPr>
          <p:cNvPr id="9" name="Text Placeholder 14"/>
          <p:cNvSpPr>
            <a:spLocks noGrp="1"/>
          </p:cNvSpPr>
          <p:nvPr>
            <p:ph type="body" sz="quarter" idx="13"/>
          </p:nvPr>
        </p:nvSpPr>
        <p:spPr>
          <a:xfrm>
            <a:off x="0" y="2960177"/>
            <a:ext cx="3670300" cy="2520950"/>
          </a:xfrm>
          <a:prstGeom prst="rect">
            <a:avLst/>
          </a:prstGeom>
        </p:spPr>
        <p:txBody>
          <a:bodyPr lIns="320040" tIns="0" rIns="320040" bIns="0"/>
          <a:lstStyle>
            <a:lvl1pPr marL="0" indent="0">
              <a:buFontTx/>
              <a:buNone/>
              <a:defRPr sz="2400">
                <a:solidFill>
                  <a:schemeClr val="accent5"/>
                </a:solidFill>
                <a:latin typeface="+mj-lt"/>
              </a:defRPr>
            </a:lvl1pPr>
            <a:lvl2pPr marL="274320" indent="0">
              <a:buFontTx/>
              <a:buNone/>
              <a:defRPr sz="2000">
                <a:solidFill>
                  <a:schemeClr val="accent5"/>
                </a:solidFill>
                <a:latin typeface="+mj-lt"/>
              </a:defRPr>
            </a:lvl2pPr>
            <a:lvl3pPr marL="640080" indent="-182880">
              <a:buFont typeface="Arial" panose="020B0604020202020204" pitchFamily="34" charset="0"/>
              <a:buChar char="•"/>
              <a:defRPr sz="1800">
                <a:solidFill>
                  <a:schemeClr val="accent5"/>
                </a:solidFill>
                <a:latin typeface="+mj-lt"/>
              </a:defRPr>
            </a:lvl3pPr>
            <a:lvl4pPr>
              <a:defRPr sz="2400">
                <a:solidFill>
                  <a:schemeClr val="bg1"/>
                </a:solidFill>
              </a:defRPr>
            </a:lvl4pPr>
            <a:lvl5pPr>
              <a:defRPr sz="24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96131328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Half Picture Background -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userDrawn="1"/>
        </p:nvSpPr>
        <p:spPr>
          <a:xfrm>
            <a:off x="0" y="0"/>
            <a:ext cx="4114800" cy="68532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sz="quarter" idx="11"/>
          </p:nvPr>
        </p:nvSpPr>
        <p:spPr>
          <a:xfrm>
            <a:off x="4112948" y="-3702"/>
            <a:ext cx="5031051" cy="6861702"/>
          </a:xfrm>
          <a:custGeom>
            <a:avLst/>
            <a:gdLst>
              <a:gd name="connsiteX0" fmla="*/ 0 w 5029200"/>
              <a:gd name="connsiteY0" fmla="*/ 0 h 6858000"/>
              <a:gd name="connsiteX1" fmla="*/ 5029200 w 5029200"/>
              <a:gd name="connsiteY1" fmla="*/ 0 h 6858000"/>
              <a:gd name="connsiteX2" fmla="*/ 5029200 w 5029200"/>
              <a:gd name="connsiteY2" fmla="*/ 6858000 h 6858000"/>
              <a:gd name="connsiteX3" fmla="*/ 0 w 5029200"/>
              <a:gd name="connsiteY3" fmla="*/ 6858000 h 6858000"/>
              <a:gd name="connsiteX4" fmla="*/ 0 w 5029200"/>
              <a:gd name="connsiteY4" fmla="*/ 0 h 6858000"/>
              <a:gd name="connsiteX0" fmla="*/ 1851 w 5031051"/>
              <a:gd name="connsiteY0" fmla="*/ 0 h 6858000"/>
              <a:gd name="connsiteX1" fmla="*/ 5031051 w 5031051"/>
              <a:gd name="connsiteY1" fmla="*/ 0 h 6858000"/>
              <a:gd name="connsiteX2" fmla="*/ 5031051 w 5031051"/>
              <a:gd name="connsiteY2" fmla="*/ 6858000 h 6858000"/>
              <a:gd name="connsiteX3" fmla="*/ 1851 w 5031051"/>
              <a:gd name="connsiteY3" fmla="*/ 6858000 h 6858000"/>
              <a:gd name="connsiteX4" fmla="*/ 0 w 5031051"/>
              <a:gd name="connsiteY4" fmla="*/ 4146267 h 6858000"/>
              <a:gd name="connsiteX5" fmla="*/ 1851 w 5031051"/>
              <a:gd name="connsiteY5" fmla="*/ 0 h 6858000"/>
              <a:gd name="connsiteX0" fmla="*/ 964377 w 5031051"/>
              <a:gd name="connsiteY0" fmla="*/ 0 h 6861702"/>
              <a:gd name="connsiteX1" fmla="*/ 5031051 w 5031051"/>
              <a:gd name="connsiteY1" fmla="*/ 3702 h 6861702"/>
              <a:gd name="connsiteX2" fmla="*/ 5031051 w 5031051"/>
              <a:gd name="connsiteY2" fmla="*/ 6861702 h 6861702"/>
              <a:gd name="connsiteX3" fmla="*/ 1851 w 5031051"/>
              <a:gd name="connsiteY3" fmla="*/ 6861702 h 6861702"/>
              <a:gd name="connsiteX4" fmla="*/ 0 w 5031051"/>
              <a:gd name="connsiteY4" fmla="*/ 4149969 h 6861702"/>
              <a:gd name="connsiteX5" fmla="*/ 964377 w 5031051"/>
              <a:gd name="connsiteY5" fmla="*/ 0 h 6861702"/>
              <a:gd name="connsiteX0" fmla="*/ 964377 w 5031051"/>
              <a:gd name="connsiteY0" fmla="*/ 0 h 6861702"/>
              <a:gd name="connsiteX1" fmla="*/ 5031051 w 5031051"/>
              <a:gd name="connsiteY1" fmla="*/ 3702 h 6861702"/>
              <a:gd name="connsiteX2" fmla="*/ 5031051 w 5031051"/>
              <a:gd name="connsiteY2" fmla="*/ 6861702 h 6861702"/>
              <a:gd name="connsiteX3" fmla="*/ 497397 w 5031051"/>
              <a:gd name="connsiteY3" fmla="*/ 6861702 h 6861702"/>
              <a:gd name="connsiteX4" fmla="*/ 0 w 5031051"/>
              <a:gd name="connsiteY4" fmla="*/ 4149969 h 6861702"/>
              <a:gd name="connsiteX5" fmla="*/ 964377 w 5031051"/>
              <a:gd name="connsiteY5" fmla="*/ 0 h 686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1051" h="6861702">
                <a:moveTo>
                  <a:pt x="964377" y="0"/>
                </a:moveTo>
                <a:lnTo>
                  <a:pt x="5031051" y="3702"/>
                </a:lnTo>
                <a:lnTo>
                  <a:pt x="5031051" y="6861702"/>
                </a:lnTo>
                <a:lnTo>
                  <a:pt x="497397" y="6861702"/>
                </a:lnTo>
                <a:lnTo>
                  <a:pt x="0" y="4149969"/>
                </a:lnTo>
                <a:lnTo>
                  <a:pt x="964377" y="0"/>
                </a:lnTo>
                <a:close/>
              </a:path>
            </a:pathLst>
          </a:custGeom>
        </p:spPr>
        <p:txBody>
          <a:bodyPr tIns="2743200" anchor="t" anchorCtr="1"/>
          <a:lstStyle>
            <a:lvl1pPr algn="ctr">
              <a:defRPr sz="2000" baseline="0">
                <a:solidFill>
                  <a:schemeClr val="bg1">
                    <a:lumMod val="95000"/>
                  </a:schemeClr>
                </a:solidFill>
                <a:latin typeface="+mj-lt"/>
              </a:defRPr>
            </a:lvl1pPr>
          </a:lstStyle>
          <a:p>
            <a:r>
              <a:rPr lang="en-US" dirty="0" smtClean="0"/>
              <a:t>Click icon to add picture</a:t>
            </a:r>
            <a:endParaRPr lang="en-US" dirty="0"/>
          </a:p>
        </p:txBody>
      </p:sp>
      <p:grpSp>
        <p:nvGrpSpPr>
          <p:cNvPr id="4" name="Group 4"/>
          <p:cNvGrpSpPr>
            <a:grpSpLocks noChangeAspect="1"/>
          </p:cNvGrpSpPr>
          <p:nvPr userDrawn="1"/>
        </p:nvGrpSpPr>
        <p:grpSpPr bwMode="auto">
          <a:xfrm>
            <a:off x="3338514" y="0"/>
            <a:ext cx="5808664" cy="6853238"/>
            <a:chOff x="2103" y="0"/>
            <a:chExt cx="3659" cy="4317"/>
          </a:xfrm>
        </p:grpSpPr>
        <p:sp>
          <p:nvSpPr>
            <p:cNvPr id="7" name="Freeform 5"/>
            <p:cNvSpPr>
              <a:spLocks/>
            </p:cNvSpPr>
            <p:nvPr userDrawn="1"/>
          </p:nvSpPr>
          <p:spPr bwMode="auto">
            <a:xfrm>
              <a:off x="2274" y="2626"/>
              <a:ext cx="398" cy="1691"/>
            </a:xfrm>
            <a:custGeom>
              <a:avLst/>
              <a:gdLst>
                <a:gd name="T0" fmla="*/ 398 w 398"/>
                <a:gd name="T1" fmla="*/ 0 h 1691"/>
                <a:gd name="T2" fmla="*/ 0 w 398"/>
                <a:gd name="T3" fmla="*/ 1691 h 1691"/>
                <a:gd name="T4" fmla="*/ 398 w 398"/>
                <a:gd name="T5" fmla="*/ 0 h 1691"/>
                <a:gd name="T6" fmla="*/ 398 w 398"/>
                <a:gd name="T7" fmla="*/ 0 h 1691"/>
              </a:gdLst>
              <a:ahLst/>
              <a:cxnLst>
                <a:cxn ang="0">
                  <a:pos x="T0" y="T1"/>
                </a:cxn>
                <a:cxn ang="0">
                  <a:pos x="T2" y="T3"/>
                </a:cxn>
                <a:cxn ang="0">
                  <a:pos x="T4" y="T5"/>
                </a:cxn>
                <a:cxn ang="0">
                  <a:pos x="T6" y="T7"/>
                </a:cxn>
              </a:cxnLst>
              <a:rect l="0" t="0" r="r" b="b"/>
              <a:pathLst>
                <a:path w="398" h="1691">
                  <a:moveTo>
                    <a:pt x="398" y="0"/>
                  </a:moveTo>
                  <a:lnTo>
                    <a:pt x="0" y="1691"/>
                  </a:lnTo>
                  <a:lnTo>
                    <a:pt x="398" y="0"/>
                  </a:lnTo>
                  <a:lnTo>
                    <a:pt x="398" y="0"/>
                  </a:lnTo>
                  <a:close/>
                </a:path>
              </a:pathLst>
            </a:custGeom>
            <a:solidFill>
              <a:srgbClr val="0477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2194" y="2626"/>
              <a:ext cx="711" cy="1691"/>
            </a:xfrm>
            <a:custGeom>
              <a:avLst/>
              <a:gdLst>
                <a:gd name="T0" fmla="*/ 711 w 711"/>
                <a:gd name="T1" fmla="*/ 1691 h 1691"/>
                <a:gd name="T2" fmla="*/ 0 w 711"/>
                <a:gd name="T3" fmla="*/ 1691 h 1691"/>
                <a:gd name="T4" fmla="*/ 398 w 711"/>
                <a:gd name="T5" fmla="*/ 0 h 1691"/>
                <a:gd name="T6" fmla="*/ 711 w 711"/>
                <a:gd name="T7" fmla="*/ 1691 h 1691"/>
              </a:gdLst>
              <a:ahLst/>
              <a:cxnLst>
                <a:cxn ang="0">
                  <a:pos x="T0" y="T1"/>
                </a:cxn>
                <a:cxn ang="0">
                  <a:pos x="T2" y="T3"/>
                </a:cxn>
                <a:cxn ang="0">
                  <a:pos x="T4" y="T5"/>
                </a:cxn>
                <a:cxn ang="0">
                  <a:pos x="T6" y="T7"/>
                </a:cxn>
              </a:cxnLst>
              <a:rect l="0" t="0" r="r" b="b"/>
              <a:pathLst>
                <a:path w="711" h="1691">
                  <a:moveTo>
                    <a:pt x="711" y="1691"/>
                  </a:moveTo>
                  <a:lnTo>
                    <a:pt x="0" y="1691"/>
                  </a:lnTo>
                  <a:lnTo>
                    <a:pt x="398" y="0"/>
                  </a:lnTo>
                  <a:lnTo>
                    <a:pt x="711" y="1691"/>
                  </a:lnTo>
                  <a:close/>
                </a:path>
              </a:pathLst>
            </a:custGeom>
            <a:solidFill>
              <a:srgbClr val="0077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Rectangle 7"/>
            <p:cNvSpPr>
              <a:spLocks noChangeArrowheads="1"/>
            </p:cNvSpPr>
            <p:nvPr userDrawn="1"/>
          </p:nvSpPr>
          <p:spPr bwMode="auto">
            <a:xfrm>
              <a:off x="5761" y="0"/>
              <a:ext cx="1" cy="4317"/>
            </a:xfrm>
            <a:prstGeom prst="rect">
              <a:avLst/>
            </a:prstGeom>
            <a:solidFill>
              <a:srgbClr val="04778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1"/>
            <p:cNvSpPr>
              <a:spLocks/>
            </p:cNvSpPr>
            <p:nvPr userDrawn="1"/>
          </p:nvSpPr>
          <p:spPr bwMode="auto">
            <a:xfrm>
              <a:off x="2672" y="0"/>
              <a:ext cx="615" cy="2626"/>
            </a:xfrm>
            <a:custGeom>
              <a:avLst/>
              <a:gdLst>
                <a:gd name="T0" fmla="*/ 0 w 615"/>
                <a:gd name="T1" fmla="*/ 2626 h 2626"/>
                <a:gd name="T2" fmla="*/ 615 w 615"/>
                <a:gd name="T3" fmla="*/ 0 h 2626"/>
                <a:gd name="T4" fmla="*/ 615 w 615"/>
                <a:gd name="T5" fmla="*/ 0 h 2626"/>
                <a:gd name="T6" fmla="*/ 0 w 615"/>
                <a:gd name="T7" fmla="*/ 2626 h 2626"/>
                <a:gd name="T8" fmla="*/ 0 w 615"/>
                <a:gd name="T9" fmla="*/ 2626 h 2626"/>
              </a:gdLst>
              <a:ahLst/>
              <a:cxnLst>
                <a:cxn ang="0">
                  <a:pos x="T0" y="T1"/>
                </a:cxn>
                <a:cxn ang="0">
                  <a:pos x="T2" y="T3"/>
                </a:cxn>
                <a:cxn ang="0">
                  <a:pos x="T4" y="T5"/>
                </a:cxn>
                <a:cxn ang="0">
                  <a:pos x="T6" y="T7"/>
                </a:cxn>
                <a:cxn ang="0">
                  <a:pos x="T8" y="T9"/>
                </a:cxn>
              </a:cxnLst>
              <a:rect l="0" t="0" r="r" b="b"/>
              <a:pathLst>
                <a:path w="615" h="2626">
                  <a:moveTo>
                    <a:pt x="0" y="2626"/>
                  </a:moveTo>
                  <a:lnTo>
                    <a:pt x="615" y="0"/>
                  </a:lnTo>
                  <a:lnTo>
                    <a:pt x="615" y="0"/>
                  </a:lnTo>
                  <a:lnTo>
                    <a:pt x="0" y="2626"/>
                  </a:lnTo>
                  <a:lnTo>
                    <a:pt x="0" y="2626"/>
                  </a:lnTo>
                  <a:close/>
                </a:path>
              </a:pathLst>
            </a:custGeom>
            <a:solidFill>
              <a:srgbClr val="0477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4"/>
            <p:cNvSpPr>
              <a:spLocks/>
            </p:cNvSpPr>
            <p:nvPr userDrawn="1"/>
          </p:nvSpPr>
          <p:spPr bwMode="auto">
            <a:xfrm>
              <a:off x="2103" y="0"/>
              <a:ext cx="1104" cy="2626"/>
            </a:xfrm>
            <a:custGeom>
              <a:avLst/>
              <a:gdLst>
                <a:gd name="T0" fmla="*/ 0 w 1104"/>
                <a:gd name="T1" fmla="*/ 0 h 2626"/>
                <a:gd name="T2" fmla="*/ 1104 w 1104"/>
                <a:gd name="T3" fmla="*/ 0 h 2626"/>
                <a:gd name="T4" fmla="*/ 489 w 1104"/>
                <a:gd name="T5" fmla="*/ 2626 h 2626"/>
                <a:gd name="T6" fmla="*/ 0 w 1104"/>
                <a:gd name="T7" fmla="*/ 0 h 2626"/>
              </a:gdLst>
              <a:ahLst/>
              <a:cxnLst>
                <a:cxn ang="0">
                  <a:pos x="T0" y="T1"/>
                </a:cxn>
                <a:cxn ang="0">
                  <a:pos x="T2" y="T3"/>
                </a:cxn>
                <a:cxn ang="0">
                  <a:pos x="T4" y="T5"/>
                </a:cxn>
                <a:cxn ang="0">
                  <a:pos x="T6" y="T7"/>
                </a:cxn>
              </a:cxnLst>
              <a:rect l="0" t="0" r="r" b="b"/>
              <a:pathLst>
                <a:path w="1104" h="2626">
                  <a:moveTo>
                    <a:pt x="0" y="0"/>
                  </a:moveTo>
                  <a:lnTo>
                    <a:pt x="1104" y="0"/>
                  </a:lnTo>
                  <a:lnTo>
                    <a:pt x="489" y="2626"/>
                  </a:lnTo>
                  <a:lnTo>
                    <a:pt x="0" y="0"/>
                  </a:lnTo>
                  <a:close/>
                </a:path>
              </a:pathLst>
            </a:custGeom>
            <a:gradFill>
              <a:gsLst>
                <a:gs pos="100000">
                  <a:srgbClr val="298D5A"/>
                </a:gs>
                <a:gs pos="72000">
                  <a:srgbClr val="007B91"/>
                </a:gs>
                <a:gs pos="0">
                  <a:srgbClr val="005590"/>
                </a:gs>
              </a:gsLst>
              <a:lin ang="162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2" name="Text Placeholder 14"/>
          <p:cNvSpPr>
            <a:spLocks noGrp="1"/>
          </p:cNvSpPr>
          <p:nvPr>
            <p:ph type="body" sz="quarter" idx="15"/>
          </p:nvPr>
        </p:nvSpPr>
        <p:spPr>
          <a:xfrm>
            <a:off x="0" y="3200400"/>
            <a:ext cx="3670300" cy="2520950"/>
          </a:xfrm>
          <a:prstGeom prst="rect">
            <a:avLst/>
          </a:prstGeom>
        </p:spPr>
        <p:txBody>
          <a:bodyPr lIns="320040" tIns="0" rIns="320040" bIns="0"/>
          <a:lstStyle>
            <a:lvl1pPr marL="0" indent="0">
              <a:buFontTx/>
              <a:buNone/>
              <a:defRPr sz="2400">
                <a:solidFill>
                  <a:schemeClr val="bg1"/>
                </a:solidFill>
                <a:latin typeface="+mj-lt"/>
              </a:defRPr>
            </a:lvl1pPr>
            <a:lvl2pPr marL="274320" indent="0">
              <a:buFontTx/>
              <a:buNone/>
              <a:defRPr sz="2000">
                <a:solidFill>
                  <a:schemeClr val="bg1"/>
                </a:solidFill>
                <a:latin typeface="+mj-lt"/>
              </a:defRPr>
            </a:lvl2pPr>
            <a:lvl3pPr marL="640080" indent="-182880">
              <a:buFont typeface="Arial" panose="020B0604020202020204" pitchFamily="34" charset="0"/>
              <a:buChar char="•"/>
              <a:defRPr sz="1800">
                <a:solidFill>
                  <a:schemeClr val="bg1"/>
                </a:solidFill>
                <a:latin typeface="+mj-lt"/>
              </a:defRPr>
            </a:lvl3pPr>
            <a:lvl4pPr>
              <a:defRPr sz="2400">
                <a:solidFill>
                  <a:schemeClr val="bg1"/>
                </a:solidFill>
              </a:defRPr>
            </a:lvl4pPr>
            <a:lvl5pPr>
              <a:defRPr sz="24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p:txBody>
      </p:sp>
      <p:sp>
        <p:nvSpPr>
          <p:cNvPr id="23" name="Text Placeholder 5"/>
          <p:cNvSpPr>
            <a:spLocks noGrp="1"/>
          </p:cNvSpPr>
          <p:nvPr>
            <p:ph type="body" sz="quarter" idx="14" hasCustomPrompt="1"/>
          </p:nvPr>
        </p:nvSpPr>
        <p:spPr>
          <a:xfrm>
            <a:off x="0" y="1978025"/>
            <a:ext cx="3670300" cy="3743325"/>
          </a:xfrm>
          <a:prstGeom prst="rect">
            <a:avLst/>
          </a:prstGeom>
          <a:noFill/>
        </p:spPr>
        <p:txBody>
          <a:bodyPr lIns="320040" tIns="228600" rIns="320040" bIns="228600"/>
          <a:lstStyle>
            <a:lvl1pPr>
              <a:defRPr sz="2800" cap="none" baseline="0">
                <a:solidFill>
                  <a:srgbClr val="77C5D5"/>
                </a:solidFill>
                <a:latin typeface="+mj-lt"/>
              </a:defRPr>
            </a:lvl1pPr>
            <a:lvl2pPr marL="0" indent="-182880">
              <a:buFontTx/>
              <a:buBlip>
                <a:blip r:embed="rId3"/>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1763647384"/>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Half Picture Background -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userDrawn="1"/>
        </p:nvSpPr>
        <p:spPr>
          <a:xfrm>
            <a:off x="0" y="0"/>
            <a:ext cx="4114800" cy="68532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sz="quarter" idx="11"/>
          </p:nvPr>
        </p:nvSpPr>
        <p:spPr>
          <a:xfrm>
            <a:off x="4114800" y="4168774"/>
            <a:ext cx="5029200" cy="2689225"/>
          </a:xfrm>
          <a:custGeom>
            <a:avLst/>
            <a:gdLst>
              <a:gd name="connsiteX0" fmla="*/ 0 w 5029200"/>
              <a:gd name="connsiteY0" fmla="*/ 0 h 2689225"/>
              <a:gd name="connsiteX1" fmla="*/ 5029200 w 5029200"/>
              <a:gd name="connsiteY1" fmla="*/ 0 h 2689225"/>
              <a:gd name="connsiteX2" fmla="*/ 5029200 w 5029200"/>
              <a:gd name="connsiteY2" fmla="*/ 2689225 h 2689225"/>
              <a:gd name="connsiteX3" fmla="*/ 0 w 5029200"/>
              <a:gd name="connsiteY3" fmla="*/ 2689225 h 2689225"/>
              <a:gd name="connsiteX4" fmla="*/ 0 w 5029200"/>
              <a:gd name="connsiteY4" fmla="*/ 0 h 2689225"/>
              <a:gd name="connsiteX0" fmla="*/ 0 w 5029200"/>
              <a:gd name="connsiteY0" fmla="*/ 0 h 2689225"/>
              <a:gd name="connsiteX1" fmla="*/ 5029200 w 5029200"/>
              <a:gd name="connsiteY1" fmla="*/ 0 h 2689225"/>
              <a:gd name="connsiteX2" fmla="*/ 5029200 w 5029200"/>
              <a:gd name="connsiteY2" fmla="*/ 2689225 h 2689225"/>
              <a:gd name="connsiteX3" fmla="*/ 499110 w 5029200"/>
              <a:gd name="connsiteY3" fmla="*/ 2689225 h 2689225"/>
              <a:gd name="connsiteX4" fmla="*/ 0 w 5029200"/>
              <a:gd name="connsiteY4" fmla="*/ 0 h 2689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2689225">
                <a:moveTo>
                  <a:pt x="0" y="0"/>
                </a:moveTo>
                <a:lnTo>
                  <a:pt x="5029200" y="0"/>
                </a:lnTo>
                <a:lnTo>
                  <a:pt x="5029200" y="2689225"/>
                </a:lnTo>
                <a:lnTo>
                  <a:pt x="499110" y="2689225"/>
                </a:lnTo>
                <a:lnTo>
                  <a:pt x="0" y="0"/>
                </a:lnTo>
                <a:close/>
              </a:path>
            </a:pathLst>
          </a:custGeom>
        </p:spPr>
        <p:txBody>
          <a:bodyPr anchor="ctr"/>
          <a:lstStyle>
            <a:lvl1pPr algn="ctr">
              <a:defRPr sz="2000">
                <a:solidFill>
                  <a:schemeClr val="bg1">
                    <a:lumMod val="95000"/>
                  </a:schemeClr>
                </a:solidFill>
                <a:latin typeface="+mj-lt"/>
              </a:defRPr>
            </a:lvl1pPr>
          </a:lstStyle>
          <a:p>
            <a:r>
              <a:rPr lang="en-US" dirty="0" smtClean="0"/>
              <a:t>Click icon to add picture</a:t>
            </a:r>
            <a:endParaRPr lang="en-US" dirty="0"/>
          </a:p>
        </p:txBody>
      </p:sp>
      <p:grpSp>
        <p:nvGrpSpPr>
          <p:cNvPr id="4" name="Group 4"/>
          <p:cNvGrpSpPr>
            <a:grpSpLocks noChangeAspect="1"/>
          </p:cNvGrpSpPr>
          <p:nvPr userDrawn="1"/>
        </p:nvGrpSpPr>
        <p:grpSpPr bwMode="auto">
          <a:xfrm>
            <a:off x="3338514" y="0"/>
            <a:ext cx="5808664" cy="6853238"/>
            <a:chOff x="2103" y="0"/>
            <a:chExt cx="3659" cy="4317"/>
          </a:xfrm>
        </p:grpSpPr>
        <p:sp>
          <p:nvSpPr>
            <p:cNvPr id="7" name="Freeform 5"/>
            <p:cNvSpPr>
              <a:spLocks/>
            </p:cNvSpPr>
            <p:nvPr userDrawn="1"/>
          </p:nvSpPr>
          <p:spPr bwMode="auto">
            <a:xfrm>
              <a:off x="2274" y="2626"/>
              <a:ext cx="398" cy="1691"/>
            </a:xfrm>
            <a:custGeom>
              <a:avLst/>
              <a:gdLst>
                <a:gd name="T0" fmla="*/ 398 w 398"/>
                <a:gd name="T1" fmla="*/ 0 h 1691"/>
                <a:gd name="T2" fmla="*/ 0 w 398"/>
                <a:gd name="T3" fmla="*/ 1691 h 1691"/>
                <a:gd name="T4" fmla="*/ 398 w 398"/>
                <a:gd name="T5" fmla="*/ 0 h 1691"/>
                <a:gd name="T6" fmla="*/ 398 w 398"/>
                <a:gd name="T7" fmla="*/ 0 h 1691"/>
              </a:gdLst>
              <a:ahLst/>
              <a:cxnLst>
                <a:cxn ang="0">
                  <a:pos x="T0" y="T1"/>
                </a:cxn>
                <a:cxn ang="0">
                  <a:pos x="T2" y="T3"/>
                </a:cxn>
                <a:cxn ang="0">
                  <a:pos x="T4" y="T5"/>
                </a:cxn>
                <a:cxn ang="0">
                  <a:pos x="T6" y="T7"/>
                </a:cxn>
              </a:cxnLst>
              <a:rect l="0" t="0" r="r" b="b"/>
              <a:pathLst>
                <a:path w="398" h="1691">
                  <a:moveTo>
                    <a:pt x="398" y="0"/>
                  </a:moveTo>
                  <a:lnTo>
                    <a:pt x="0" y="1691"/>
                  </a:lnTo>
                  <a:lnTo>
                    <a:pt x="398" y="0"/>
                  </a:lnTo>
                  <a:lnTo>
                    <a:pt x="398" y="0"/>
                  </a:lnTo>
                  <a:close/>
                </a:path>
              </a:pathLst>
            </a:custGeom>
            <a:solidFill>
              <a:srgbClr val="0477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2194" y="2626"/>
              <a:ext cx="711" cy="1691"/>
            </a:xfrm>
            <a:custGeom>
              <a:avLst/>
              <a:gdLst>
                <a:gd name="T0" fmla="*/ 711 w 711"/>
                <a:gd name="T1" fmla="*/ 1691 h 1691"/>
                <a:gd name="T2" fmla="*/ 0 w 711"/>
                <a:gd name="T3" fmla="*/ 1691 h 1691"/>
                <a:gd name="T4" fmla="*/ 398 w 711"/>
                <a:gd name="T5" fmla="*/ 0 h 1691"/>
                <a:gd name="T6" fmla="*/ 711 w 711"/>
                <a:gd name="T7" fmla="*/ 1691 h 1691"/>
              </a:gdLst>
              <a:ahLst/>
              <a:cxnLst>
                <a:cxn ang="0">
                  <a:pos x="T0" y="T1"/>
                </a:cxn>
                <a:cxn ang="0">
                  <a:pos x="T2" y="T3"/>
                </a:cxn>
                <a:cxn ang="0">
                  <a:pos x="T4" y="T5"/>
                </a:cxn>
                <a:cxn ang="0">
                  <a:pos x="T6" y="T7"/>
                </a:cxn>
              </a:cxnLst>
              <a:rect l="0" t="0" r="r" b="b"/>
              <a:pathLst>
                <a:path w="711" h="1691">
                  <a:moveTo>
                    <a:pt x="711" y="1691"/>
                  </a:moveTo>
                  <a:lnTo>
                    <a:pt x="0" y="1691"/>
                  </a:lnTo>
                  <a:lnTo>
                    <a:pt x="398" y="0"/>
                  </a:lnTo>
                  <a:lnTo>
                    <a:pt x="711" y="1691"/>
                  </a:lnTo>
                  <a:close/>
                </a:path>
              </a:pathLst>
            </a:custGeom>
            <a:solidFill>
              <a:srgbClr val="0077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Rectangle 7"/>
            <p:cNvSpPr>
              <a:spLocks noChangeArrowheads="1"/>
            </p:cNvSpPr>
            <p:nvPr userDrawn="1"/>
          </p:nvSpPr>
          <p:spPr bwMode="auto">
            <a:xfrm>
              <a:off x="5761" y="0"/>
              <a:ext cx="1" cy="4317"/>
            </a:xfrm>
            <a:prstGeom prst="rect">
              <a:avLst/>
            </a:prstGeom>
            <a:solidFill>
              <a:srgbClr val="04778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1"/>
            <p:cNvSpPr>
              <a:spLocks/>
            </p:cNvSpPr>
            <p:nvPr userDrawn="1"/>
          </p:nvSpPr>
          <p:spPr bwMode="auto">
            <a:xfrm>
              <a:off x="2672" y="0"/>
              <a:ext cx="615" cy="2626"/>
            </a:xfrm>
            <a:custGeom>
              <a:avLst/>
              <a:gdLst>
                <a:gd name="T0" fmla="*/ 0 w 615"/>
                <a:gd name="T1" fmla="*/ 2626 h 2626"/>
                <a:gd name="T2" fmla="*/ 615 w 615"/>
                <a:gd name="T3" fmla="*/ 0 h 2626"/>
                <a:gd name="T4" fmla="*/ 615 w 615"/>
                <a:gd name="T5" fmla="*/ 0 h 2626"/>
                <a:gd name="T6" fmla="*/ 0 w 615"/>
                <a:gd name="T7" fmla="*/ 2626 h 2626"/>
                <a:gd name="T8" fmla="*/ 0 w 615"/>
                <a:gd name="T9" fmla="*/ 2626 h 2626"/>
              </a:gdLst>
              <a:ahLst/>
              <a:cxnLst>
                <a:cxn ang="0">
                  <a:pos x="T0" y="T1"/>
                </a:cxn>
                <a:cxn ang="0">
                  <a:pos x="T2" y="T3"/>
                </a:cxn>
                <a:cxn ang="0">
                  <a:pos x="T4" y="T5"/>
                </a:cxn>
                <a:cxn ang="0">
                  <a:pos x="T6" y="T7"/>
                </a:cxn>
                <a:cxn ang="0">
                  <a:pos x="T8" y="T9"/>
                </a:cxn>
              </a:cxnLst>
              <a:rect l="0" t="0" r="r" b="b"/>
              <a:pathLst>
                <a:path w="615" h="2626">
                  <a:moveTo>
                    <a:pt x="0" y="2626"/>
                  </a:moveTo>
                  <a:lnTo>
                    <a:pt x="615" y="0"/>
                  </a:lnTo>
                  <a:lnTo>
                    <a:pt x="615" y="0"/>
                  </a:lnTo>
                  <a:lnTo>
                    <a:pt x="0" y="2626"/>
                  </a:lnTo>
                  <a:lnTo>
                    <a:pt x="0" y="2626"/>
                  </a:lnTo>
                  <a:close/>
                </a:path>
              </a:pathLst>
            </a:custGeom>
            <a:solidFill>
              <a:srgbClr val="0477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4"/>
            <p:cNvSpPr>
              <a:spLocks/>
            </p:cNvSpPr>
            <p:nvPr userDrawn="1"/>
          </p:nvSpPr>
          <p:spPr bwMode="auto">
            <a:xfrm>
              <a:off x="2103" y="0"/>
              <a:ext cx="1104" cy="2626"/>
            </a:xfrm>
            <a:custGeom>
              <a:avLst/>
              <a:gdLst>
                <a:gd name="T0" fmla="*/ 0 w 1104"/>
                <a:gd name="T1" fmla="*/ 0 h 2626"/>
                <a:gd name="T2" fmla="*/ 1104 w 1104"/>
                <a:gd name="T3" fmla="*/ 0 h 2626"/>
                <a:gd name="T4" fmla="*/ 489 w 1104"/>
                <a:gd name="T5" fmla="*/ 2626 h 2626"/>
                <a:gd name="T6" fmla="*/ 0 w 1104"/>
                <a:gd name="T7" fmla="*/ 0 h 2626"/>
              </a:gdLst>
              <a:ahLst/>
              <a:cxnLst>
                <a:cxn ang="0">
                  <a:pos x="T0" y="T1"/>
                </a:cxn>
                <a:cxn ang="0">
                  <a:pos x="T2" y="T3"/>
                </a:cxn>
                <a:cxn ang="0">
                  <a:pos x="T4" y="T5"/>
                </a:cxn>
                <a:cxn ang="0">
                  <a:pos x="T6" y="T7"/>
                </a:cxn>
              </a:cxnLst>
              <a:rect l="0" t="0" r="r" b="b"/>
              <a:pathLst>
                <a:path w="1104" h="2626">
                  <a:moveTo>
                    <a:pt x="0" y="0"/>
                  </a:moveTo>
                  <a:lnTo>
                    <a:pt x="1104" y="0"/>
                  </a:lnTo>
                  <a:lnTo>
                    <a:pt x="489" y="2626"/>
                  </a:lnTo>
                  <a:lnTo>
                    <a:pt x="0" y="0"/>
                  </a:lnTo>
                  <a:close/>
                </a:path>
              </a:pathLst>
            </a:custGeom>
            <a:gradFill>
              <a:gsLst>
                <a:gs pos="100000">
                  <a:srgbClr val="298D5A"/>
                </a:gs>
                <a:gs pos="72000">
                  <a:srgbClr val="007B91"/>
                </a:gs>
                <a:gs pos="0">
                  <a:srgbClr val="005590"/>
                </a:gs>
              </a:gsLst>
              <a:lin ang="162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2" name="Text Placeholder 14"/>
          <p:cNvSpPr>
            <a:spLocks noGrp="1"/>
          </p:cNvSpPr>
          <p:nvPr>
            <p:ph type="body" sz="quarter" idx="15"/>
          </p:nvPr>
        </p:nvSpPr>
        <p:spPr>
          <a:xfrm>
            <a:off x="0" y="3200400"/>
            <a:ext cx="3670300" cy="2520950"/>
          </a:xfrm>
          <a:prstGeom prst="rect">
            <a:avLst/>
          </a:prstGeom>
        </p:spPr>
        <p:txBody>
          <a:bodyPr lIns="320040" tIns="0" rIns="320040" bIns="0"/>
          <a:lstStyle>
            <a:lvl1pPr marL="0" indent="0">
              <a:buFontTx/>
              <a:buNone/>
              <a:defRPr sz="2400">
                <a:solidFill>
                  <a:schemeClr val="bg1"/>
                </a:solidFill>
                <a:latin typeface="+mj-lt"/>
              </a:defRPr>
            </a:lvl1pPr>
            <a:lvl2pPr marL="274320" indent="0">
              <a:buFontTx/>
              <a:buNone/>
              <a:defRPr sz="2000">
                <a:solidFill>
                  <a:schemeClr val="bg1"/>
                </a:solidFill>
                <a:latin typeface="+mj-lt"/>
              </a:defRPr>
            </a:lvl2pPr>
            <a:lvl3pPr marL="640080" indent="-182880">
              <a:buFont typeface="Arial" panose="020B0604020202020204" pitchFamily="34" charset="0"/>
              <a:buChar char="•"/>
              <a:defRPr sz="1800">
                <a:solidFill>
                  <a:schemeClr val="bg1"/>
                </a:solidFill>
                <a:latin typeface="+mj-lt"/>
              </a:defRPr>
            </a:lvl3pPr>
            <a:lvl4pPr>
              <a:defRPr sz="2400">
                <a:solidFill>
                  <a:schemeClr val="bg1"/>
                </a:solidFill>
              </a:defRPr>
            </a:lvl4pPr>
            <a:lvl5pPr>
              <a:defRPr sz="24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p:txBody>
      </p:sp>
      <p:sp>
        <p:nvSpPr>
          <p:cNvPr id="23" name="Text Placeholder 5"/>
          <p:cNvSpPr>
            <a:spLocks noGrp="1"/>
          </p:cNvSpPr>
          <p:nvPr>
            <p:ph type="body" sz="quarter" idx="14" hasCustomPrompt="1"/>
          </p:nvPr>
        </p:nvSpPr>
        <p:spPr>
          <a:xfrm>
            <a:off x="0" y="1978025"/>
            <a:ext cx="3670300" cy="3743325"/>
          </a:xfrm>
          <a:prstGeom prst="rect">
            <a:avLst/>
          </a:prstGeom>
          <a:noFill/>
        </p:spPr>
        <p:txBody>
          <a:bodyPr lIns="320040" tIns="228600" rIns="320040" bIns="228600"/>
          <a:lstStyle>
            <a:lvl1pPr>
              <a:defRPr sz="2800" cap="none" baseline="0">
                <a:solidFill>
                  <a:srgbClr val="77C5D5"/>
                </a:solidFill>
                <a:latin typeface="+mj-lt"/>
              </a:defRPr>
            </a:lvl1pPr>
            <a:lvl2pPr marL="0" indent="-182880">
              <a:buFontTx/>
              <a:buBlip>
                <a:blip r:embed="rId3"/>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dirty="0" smtClean="0"/>
              <a:t>Click to edit master text styles</a:t>
            </a:r>
          </a:p>
        </p:txBody>
      </p:sp>
      <p:sp>
        <p:nvSpPr>
          <p:cNvPr id="12" name="Picture Placeholder 2"/>
          <p:cNvSpPr>
            <a:spLocks noGrp="1"/>
          </p:cNvSpPr>
          <p:nvPr>
            <p:ph type="pic" sz="quarter" idx="16"/>
          </p:nvPr>
        </p:nvSpPr>
        <p:spPr>
          <a:xfrm>
            <a:off x="4109400" y="-2540"/>
            <a:ext cx="5033010" cy="4171315"/>
          </a:xfrm>
          <a:custGeom>
            <a:avLst/>
            <a:gdLst>
              <a:gd name="connsiteX0" fmla="*/ 0 w 5029200"/>
              <a:gd name="connsiteY0" fmla="*/ 0 h 2689225"/>
              <a:gd name="connsiteX1" fmla="*/ 5029200 w 5029200"/>
              <a:gd name="connsiteY1" fmla="*/ 0 h 2689225"/>
              <a:gd name="connsiteX2" fmla="*/ 5029200 w 5029200"/>
              <a:gd name="connsiteY2" fmla="*/ 2689225 h 2689225"/>
              <a:gd name="connsiteX3" fmla="*/ 0 w 5029200"/>
              <a:gd name="connsiteY3" fmla="*/ 2689225 h 2689225"/>
              <a:gd name="connsiteX4" fmla="*/ 0 w 5029200"/>
              <a:gd name="connsiteY4" fmla="*/ 0 h 2689225"/>
              <a:gd name="connsiteX0" fmla="*/ 0 w 5029200"/>
              <a:gd name="connsiteY0" fmla="*/ 0 h 2689225"/>
              <a:gd name="connsiteX1" fmla="*/ 5029200 w 5029200"/>
              <a:gd name="connsiteY1" fmla="*/ 0 h 2689225"/>
              <a:gd name="connsiteX2" fmla="*/ 5029200 w 5029200"/>
              <a:gd name="connsiteY2" fmla="*/ 2689225 h 2689225"/>
              <a:gd name="connsiteX3" fmla="*/ 499110 w 5029200"/>
              <a:gd name="connsiteY3" fmla="*/ 2689225 h 2689225"/>
              <a:gd name="connsiteX4" fmla="*/ 0 w 5029200"/>
              <a:gd name="connsiteY4" fmla="*/ 0 h 2689225"/>
              <a:gd name="connsiteX0" fmla="*/ 464820 w 4530090"/>
              <a:gd name="connsiteY0" fmla="*/ 0 h 4167505"/>
              <a:gd name="connsiteX1" fmla="*/ 4530090 w 4530090"/>
              <a:gd name="connsiteY1" fmla="*/ 1478280 h 4167505"/>
              <a:gd name="connsiteX2" fmla="*/ 4530090 w 4530090"/>
              <a:gd name="connsiteY2" fmla="*/ 4167505 h 4167505"/>
              <a:gd name="connsiteX3" fmla="*/ 0 w 4530090"/>
              <a:gd name="connsiteY3" fmla="*/ 4167505 h 4167505"/>
              <a:gd name="connsiteX4" fmla="*/ 464820 w 4530090"/>
              <a:gd name="connsiteY4" fmla="*/ 0 h 4167505"/>
              <a:gd name="connsiteX0" fmla="*/ 464820 w 4530090"/>
              <a:gd name="connsiteY0" fmla="*/ 3810 h 4171315"/>
              <a:gd name="connsiteX1" fmla="*/ 4526280 w 4530090"/>
              <a:gd name="connsiteY1" fmla="*/ 0 h 4171315"/>
              <a:gd name="connsiteX2" fmla="*/ 4530090 w 4530090"/>
              <a:gd name="connsiteY2" fmla="*/ 4171315 h 4171315"/>
              <a:gd name="connsiteX3" fmla="*/ 0 w 4530090"/>
              <a:gd name="connsiteY3" fmla="*/ 4171315 h 4171315"/>
              <a:gd name="connsiteX4" fmla="*/ 464820 w 4530090"/>
              <a:gd name="connsiteY4" fmla="*/ 3810 h 4171315"/>
              <a:gd name="connsiteX0" fmla="*/ 967740 w 5033010"/>
              <a:gd name="connsiteY0" fmla="*/ 3810 h 4171315"/>
              <a:gd name="connsiteX1" fmla="*/ 5029200 w 5033010"/>
              <a:gd name="connsiteY1" fmla="*/ 0 h 4171315"/>
              <a:gd name="connsiteX2" fmla="*/ 5033010 w 5033010"/>
              <a:gd name="connsiteY2" fmla="*/ 4171315 h 4171315"/>
              <a:gd name="connsiteX3" fmla="*/ 0 w 5033010"/>
              <a:gd name="connsiteY3" fmla="*/ 4171315 h 4171315"/>
              <a:gd name="connsiteX4" fmla="*/ 967740 w 5033010"/>
              <a:gd name="connsiteY4" fmla="*/ 3810 h 4171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3010" h="4171315">
                <a:moveTo>
                  <a:pt x="967740" y="3810"/>
                </a:moveTo>
                <a:lnTo>
                  <a:pt x="5029200" y="0"/>
                </a:lnTo>
                <a:lnTo>
                  <a:pt x="5033010" y="4171315"/>
                </a:lnTo>
                <a:lnTo>
                  <a:pt x="0" y="4171315"/>
                </a:lnTo>
                <a:lnTo>
                  <a:pt x="967740" y="3810"/>
                </a:lnTo>
                <a:close/>
              </a:path>
            </a:pathLst>
          </a:custGeom>
        </p:spPr>
        <p:txBody>
          <a:bodyPr anchor="ctr"/>
          <a:lstStyle>
            <a:lvl1pPr algn="ctr">
              <a:defRPr sz="2000" baseline="0">
                <a:solidFill>
                  <a:schemeClr val="bg1">
                    <a:lumMod val="95000"/>
                  </a:schemeClr>
                </a:solidFill>
                <a:latin typeface="+mj-lt"/>
              </a:defRPr>
            </a:lvl1pPr>
          </a:lstStyle>
          <a:p>
            <a:r>
              <a:rPr lang="en-US" dirty="0" smtClean="0"/>
              <a:t>Click icon to add picture</a:t>
            </a:r>
            <a:endParaRPr lang="en-US" dirty="0"/>
          </a:p>
        </p:txBody>
      </p:sp>
    </p:spTree>
    <p:extLst>
      <p:ext uri="{BB962C8B-B14F-4D97-AF65-F5344CB8AC3E}">
        <p14:creationId xmlns:p14="http://schemas.microsoft.com/office/powerpoint/2010/main" val="93831477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Half Picture Background -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338514" y="0"/>
            <a:ext cx="5808664" cy="6853238"/>
            <a:chOff x="2103" y="0"/>
            <a:chExt cx="3659" cy="4317"/>
          </a:xfrm>
        </p:grpSpPr>
        <p:sp>
          <p:nvSpPr>
            <p:cNvPr id="7" name="Freeform 5"/>
            <p:cNvSpPr>
              <a:spLocks/>
            </p:cNvSpPr>
            <p:nvPr userDrawn="1"/>
          </p:nvSpPr>
          <p:spPr bwMode="auto">
            <a:xfrm>
              <a:off x="2274" y="2626"/>
              <a:ext cx="398" cy="1691"/>
            </a:xfrm>
            <a:custGeom>
              <a:avLst/>
              <a:gdLst>
                <a:gd name="T0" fmla="*/ 398 w 398"/>
                <a:gd name="T1" fmla="*/ 0 h 1691"/>
                <a:gd name="T2" fmla="*/ 0 w 398"/>
                <a:gd name="T3" fmla="*/ 1691 h 1691"/>
                <a:gd name="T4" fmla="*/ 398 w 398"/>
                <a:gd name="T5" fmla="*/ 0 h 1691"/>
                <a:gd name="T6" fmla="*/ 398 w 398"/>
                <a:gd name="T7" fmla="*/ 0 h 1691"/>
              </a:gdLst>
              <a:ahLst/>
              <a:cxnLst>
                <a:cxn ang="0">
                  <a:pos x="T0" y="T1"/>
                </a:cxn>
                <a:cxn ang="0">
                  <a:pos x="T2" y="T3"/>
                </a:cxn>
                <a:cxn ang="0">
                  <a:pos x="T4" y="T5"/>
                </a:cxn>
                <a:cxn ang="0">
                  <a:pos x="T6" y="T7"/>
                </a:cxn>
              </a:cxnLst>
              <a:rect l="0" t="0" r="r" b="b"/>
              <a:pathLst>
                <a:path w="398" h="1691">
                  <a:moveTo>
                    <a:pt x="398" y="0"/>
                  </a:moveTo>
                  <a:lnTo>
                    <a:pt x="0" y="1691"/>
                  </a:lnTo>
                  <a:lnTo>
                    <a:pt x="398" y="0"/>
                  </a:lnTo>
                  <a:lnTo>
                    <a:pt x="398" y="0"/>
                  </a:lnTo>
                  <a:close/>
                </a:path>
              </a:pathLst>
            </a:custGeom>
            <a:solidFill>
              <a:srgbClr val="0477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2194" y="2626"/>
              <a:ext cx="711" cy="1691"/>
            </a:xfrm>
            <a:custGeom>
              <a:avLst/>
              <a:gdLst>
                <a:gd name="T0" fmla="*/ 711 w 711"/>
                <a:gd name="T1" fmla="*/ 1691 h 1691"/>
                <a:gd name="T2" fmla="*/ 0 w 711"/>
                <a:gd name="T3" fmla="*/ 1691 h 1691"/>
                <a:gd name="T4" fmla="*/ 398 w 711"/>
                <a:gd name="T5" fmla="*/ 0 h 1691"/>
                <a:gd name="T6" fmla="*/ 711 w 711"/>
                <a:gd name="T7" fmla="*/ 1691 h 1691"/>
              </a:gdLst>
              <a:ahLst/>
              <a:cxnLst>
                <a:cxn ang="0">
                  <a:pos x="T0" y="T1"/>
                </a:cxn>
                <a:cxn ang="0">
                  <a:pos x="T2" y="T3"/>
                </a:cxn>
                <a:cxn ang="0">
                  <a:pos x="T4" y="T5"/>
                </a:cxn>
                <a:cxn ang="0">
                  <a:pos x="T6" y="T7"/>
                </a:cxn>
              </a:cxnLst>
              <a:rect l="0" t="0" r="r" b="b"/>
              <a:pathLst>
                <a:path w="711" h="1691">
                  <a:moveTo>
                    <a:pt x="711" y="1691"/>
                  </a:moveTo>
                  <a:lnTo>
                    <a:pt x="0" y="1691"/>
                  </a:lnTo>
                  <a:lnTo>
                    <a:pt x="398" y="0"/>
                  </a:lnTo>
                  <a:lnTo>
                    <a:pt x="711" y="1691"/>
                  </a:lnTo>
                  <a:close/>
                </a:path>
              </a:pathLst>
            </a:custGeom>
            <a:solidFill>
              <a:srgbClr val="0077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Rectangle 7"/>
            <p:cNvSpPr>
              <a:spLocks noChangeArrowheads="1"/>
            </p:cNvSpPr>
            <p:nvPr userDrawn="1"/>
          </p:nvSpPr>
          <p:spPr bwMode="auto">
            <a:xfrm>
              <a:off x="5761" y="0"/>
              <a:ext cx="1" cy="4317"/>
            </a:xfrm>
            <a:prstGeom prst="rect">
              <a:avLst/>
            </a:prstGeom>
            <a:solidFill>
              <a:srgbClr val="04778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1"/>
            <p:cNvSpPr>
              <a:spLocks/>
            </p:cNvSpPr>
            <p:nvPr userDrawn="1"/>
          </p:nvSpPr>
          <p:spPr bwMode="auto">
            <a:xfrm>
              <a:off x="2672" y="0"/>
              <a:ext cx="615" cy="2626"/>
            </a:xfrm>
            <a:custGeom>
              <a:avLst/>
              <a:gdLst>
                <a:gd name="T0" fmla="*/ 0 w 615"/>
                <a:gd name="T1" fmla="*/ 2626 h 2626"/>
                <a:gd name="T2" fmla="*/ 615 w 615"/>
                <a:gd name="T3" fmla="*/ 0 h 2626"/>
                <a:gd name="T4" fmla="*/ 615 w 615"/>
                <a:gd name="T5" fmla="*/ 0 h 2626"/>
                <a:gd name="T6" fmla="*/ 0 w 615"/>
                <a:gd name="T7" fmla="*/ 2626 h 2626"/>
                <a:gd name="T8" fmla="*/ 0 w 615"/>
                <a:gd name="T9" fmla="*/ 2626 h 2626"/>
              </a:gdLst>
              <a:ahLst/>
              <a:cxnLst>
                <a:cxn ang="0">
                  <a:pos x="T0" y="T1"/>
                </a:cxn>
                <a:cxn ang="0">
                  <a:pos x="T2" y="T3"/>
                </a:cxn>
                <a:cxn ang="0">
                  <a:pos x="T4" y="T5"/>
                </a:cxn>
                <a:cxn ang="0">
                  <a:pos x="T6" y="T7"/>
                </a:cxn>
                <a:cxn ang="0">
                  <a:pos x="T8" y="T9"/>
                </a:cxn>
              </a:cxnLst>
              <a:rect l="0" t="0" r="r" b="b"/>
              <a:pathLst>
                <a:path w="615" h="2626">
                  <a:moveTo>
                    <a:pt x="0" y="2626"/>
                  </a:moveTo>
                  <a:lnTo>
                    <a:pt x="615" y="0"/>
                  </a:lnTo>
                  <a:lnTo>
                    <a:pt x="615" y="0"/>
                  </a:lnTo>
                  <a:lnTo>
                    <a:pt x="0" y="2626"/>
                  </a:lnTo>
                  <a:lnTo>
                    <a:pt x="0" y="2626"/>
                  </a:lnTo>
                  <a:close/>
                </a:path>
              </a:pathLst>
            </a:custGeom>
            <a:solidFill>
              <a:srgbClr val="0477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4"/>
            <p:cNvSpPr>
              <a:spLocks/>
            </p:cNvSpPr>
            <p:nvPr userDrawn="1"/>
          </p:nvSpPr>
          <p:spPr bwMode="auto">
            <a:xfrm>
              <a:off x="2103" y="0"/>
              <a:ext cx="1104" cy="2626"/>
            </a:xfrm>
            <a:custGeom>
              <a:avLst/>
              <a:gdLst>
                <a:gd name="T0" fmla="*/ 0 w 1104"/>
                <a:gd name="T1" fmla="*/ 0 h 2626"/>
                <a:gd name="T2" fmla="*/ 1104 w 1104"/>
                <a:gd name="T3" fmla="*/ 0 h 2626"/>
                <a:gd name="T4" fmla="*/ 489 w 1104"/>
                <a:gd name="T5" fmla="*/ 2626 h 2626"/>
                <a:gd name="T6" fmla="*/ 0 w 1104"/>
                <a:gd name="T7" fmla="*/ 0 h 2626"/>
              </a:gdLst>
              <a:ahLst/>
              <a:cxnLst>
                <a:cxn ang="0">
                  <a:pos x="T0" y="T1"/>
                </a:cxn>
                <a:cxn ang="0">
                  <a:pos x="T2" y="T3"/>
                </a:cxn>
                <a:cxn ang="0">
                  <a:pos x="T4" y="T5"/>
                </a:cxn>
                <a:cxn ang="0">
                  <a:pos x="T6" y="T7"/>
                </a:cxn>
              </a:cxnLst>
              <a:rect l="0" t="0" r="r" b="b"/>
              <a:pathLst>
                <a:path w="1104" h="2626">
                  <a:moveTo>
                    <a:pt x="0" y="0"/>
                  </a:moveTo>
                  <a:lnTo>
                    <a:pt x="1104" y="0"/>
                  </a:lnTo>
                  <a:lnTo>
                    <a:pt x="489" y="2626"/>
                  </a:lnTo>
                  <a:lnTo>
                    <a:pt x="0" y="0"/>
                  </a:lnTo>
                  <a:close/>
                </a:path>
              </a:pathLst>
            </a:custGeom>
            <a:gradFill>
              <a:gsLst>
                <a:gs pos="100000">
                  <a:srgbClr val="298D5A"/>
                </a:gs>
                <a:gs pos="72000">
                  <a:srgbClr val="007B91"/>
                </a:gs>
                <a:gs pos="0">
                  <a:srgbClr val="005590"/>
                </a:gs>
              </a:gsLst>
              <a:lin ang="162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2" name="Text Placeholder 5"/>
          <p:cNvSpPr>
            <a:spLocks noGrp="1"/>
          </p:cNvSpPr>
          <p:nvPr>
            <p:ph type="body" sz="quarter" idx="12" hasCustomPrompt="1"/>
          </p:nvPr>
        </p:nvSpPr>
        <p:spPr>
          <a:xfrm>
            <a:off x="0" y="1978025"/>
            <a:ext cx="3670300" cy="3743325"/>
          </a:xfrm>
          <a:prstGeom prst="rect">
            <a:avLst/>
          </a:prstGeom>
          <a:noFill/>
        </p:spPr>
        <p:txBody>
          <a:bodyPr lIns="320040" tIns="228600" rIns="320040" bIns="228600"/>
          <a:lstStyle>
            <a:lvl1pPr>
              <a:defRPr sz="2800" cap="none" baseline="0">
                <a:solidFill>
                  <a:schemeClr val="accent1"/>
                </a:solidFill>
                <a:latin typeface="+mj-lt"/>
              </a:defRPr>
            </a:lvl1pPr>
            <a:lvl2pPr marL="0" indent="-182880">
              <a:buFontTx/>
              <a:buBlip>
                <a:blip r:embed="rId3"/>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dirty="0" smtClean="0"/>
              <a:t>Click to edit master text styles</a:t>
            </a:r>
          </a:p>
        </p:txBody>
      </p:sp>
      <p:sp>
        <p:nvSpPr>
          <p:cNvPr id="13" name="Text Placeholder 14"/>
          <p:cNvSpPr>
            <a:spLocks noGrp="1"/>
          </p:cNvSpPr>
          <p:nvPr>
            <p:ph type="body" sz="quarter" idx="13"/>
          </p:nvPr>
        </p:nvSpPr>
        <p:spPr>
          <a:xfrm>
            <a:off x="0" y="3200400"/>
            <a:ext cx="3670300" cy="2520950"/>
          </a:xfrm>
          <a:prstGeom prst="rect">
            <a:avLst/>
          </a:prstGeom>
        </p:spPr>
        <p:txBody>
          <a:bodyPr lIns="320040" tIns="0" rIns="320040" bIns="0"/>
          <a:lstStyle>
            <a:lvl1pPr marL="0" indent="0">
              <a:buFontTx/>
              <a:buNone/>
              <a:defRPr sz="2400">
                <a:solidFill>
                  <a:schemeClr val="accent5"/>
                </a:solidFill>
                <a:latin typeface="+mj-lt"/>
              </a:defRPr>
            </a:lvl1pPr>
            <a:lvl2pPr marL="274320" indent="0">
              <a:buFontTx/>
              <a:buNone/>
              <a:defRPr sz="2000">
                <a:solidFill>
                  <a:schemeClr val="accent5"/>
                </a:solidFill>
                <a:latin typeface="+mj-lt"/>
              </a:defRPr>
            </a:lvl2pPr>
            <a:lvl3pPr marL="640080" indent="-182880">
              <a:buFont typeface="Arial" panose="020B0604020202020204" pitchFamily="34" charset="0"/>
              <a:buChar char="•"/>
              <a:defRPr sz="1800">
                <a:solidFill>
                  <a:schemeClr val="accent5"/>
                </a:solidFill>
                <a:latin typeface="+mj-lt"/>
              </a:defRPr>
            </a:lvl3pPr>
            <a:lvl4pPr>
              <a:defRPr sz="2400">
                <a:solidFill>
                  <a:schemeClr val="bg1"/>
                </a:solidFill>
              </a:defRPr>
            </a:lvl4pPr>
            <a:lvl5pPr>
              <a:defRPr sz="24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p:txBody>
      </p:sp>
      <p:sp>
        <p:nvSpPr>
          <p:cNvPr id="14" name="Picture Placeholder 2"/>
          <p:cNvSpPr>
            <a:spLocks noGrp="1"/>
          </p:cNvSpPr>
          <p:nvPr>
            <p:ph type="pic" sz="quarter" idx="11"/>
          </p:nvPr>
        </p:nvSpPr>
        <p:spPr>
          <a:xfrm>
            <a:off x="4112948" y="-3702"/>
            <a:ext cx="5031051" cy="6861702"/>
          </a:xfrm>
          <a:custGeom>
            <a:avLst/>
            <a:gdLst>
              <a:gd name="connsiteX0" fmla="*/ 0 w 5029200"/>
              <a:gd name="connsiteY0" fmla="*/ 0 h 6858000"/>
              <a:gd name="connsiteX1" fmla="*/ 5029200 w 5029200"/>
              <a:gd name="connsiteY1" fmla="*/ 0 h 6858000"/>
              <a:gd name="connsiteX2" fmla="*/ 5029200 w 5029200"/>
              <a:gd name="connsiteY2" fmla="*/ 6858000 h 6858000"/>
              <a:gd name="connsiteX3" fmla="*/ 0 w 5029200"/>
              <a:gd name="connsiteY3" fmla="*/ 6858000 h 6858000"/>
              <a:gd name="connsiteX4" fmla="*/ 0 w 5029200"/>
              <a:gd name="connsiteY4" fmla="*/ 0 h 6858000"/>
              <a:gd name="connsiteX0" fmla="*/ 1851 w 5031051"/>
              <a:gd name="connsiteY0" fmla="*/ 0 h 6858000"/>
              <a:gd name="connsiteX1" fmla="*/ 5031051 w 5031051"/>
              <a:gd name="connsiteY1" fmla="*/ 0 h 6858000"/>
              <a:gd name="connsiteX2" fmla="*/ 5031051 w 5031051"/>
              <a:gd name="connsiteY2" fmla="*/ 6858000 h 6858000"/>
              <a:gd name="connsiteX3" fmla="*/ 1851 w 5031051"/>
              <a:gd name="connsiteY3" fmla="*/ 6858000 h 6858000"/>
              <a:gd name="connsiteX4" fmla="*/ 0 w 5031051"/>
              <a:gd name="connsiteY4" fmla="*/ 4146267 h 6858000"/>
              <a:gd name="connsiteX5" fmla="*/ 1851 w 5031051"/>
              <a:gd name="connsiteY5" fmla="*/ 0 h 6858000"/>
              <a:gd name="connsiteX0" fmla="*/ 964377 w 5031051"/>
              <a:gd name="connsiteY0" fmla="*/ 0 h 6861702"/>
              <a:gd name="connsiteX1" fmla="*/ 5031051 w 5031051"/>
              <a:gd name="connsiteY1" fmla="*/ 3702 h 6861702"/>
              <a:gd name="connsiteX2" fmla="*/ 5031051 w 5031051"/>
              <a:gd name="connsiteY2" fmla="*/ 6861702 h 6861702"/>
              <a:gd name="connsiteX3" fmla="*/ 1851 w 5031051"/>
              <a:gd name="connsiteY3" fmla="*/ 6861702 h 6861702"/>
              <a:gd name="connsiteX4" fmla="*/ 0 w 5031051"/>
              <a:gd name="connsiteY4" fmla="*/ 4149969 h 6861702"/>
              <a:gd name="connsiteX5" fmla="*/ 964377 w 5031051"/>
              <a:gd name="connsiteY5" fmla="*/ 0 h 6861702"/>
              <a:gd name="connsiteX0" fmla="*/ 964377 w 5031051"/>
              <a:gd name="connsiteY0" fmla="*/ 0 h 6861702"/>
              <a:gd name="connsiteX1" fmla="*/ 5031051 w 5031051"/>
              <a:gd name="connsiteY1" fmla="*/ 3702 h 6861702"/>
              <a:gd name="connsiteX2" fmla="*/ 5031051 w 5031051"/>
              <a:gd name="connsiteY2" fmla="*/ 6861702 h 6861702"/>
              <a:gd name="connsiteX3" fmla="*/ 497397 w 5031051"/>
              <a:gd name="connsiteY3" fmla="*/ 6861702 h 6861702"/>
              <a:gd name="connsiteX4" fmla="*/ 0 w 5031051"/>
              <a:gd name="connsiteY4" fmla="*/ 4149969 h 6861702"/>
              <a:gd name="connsiteX5" fmla="*/ 964377 w 5031051"/>
              <a:gd name="connsiteY5" fmla="*/ 0 h 686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1051" h="6861702">
                <a:moveTo>
                  <a:pt x="964377" y="0"/>
                </a:moveTo>
                <a:lnTo>
                  <a:pt x="5031051" y="3702"/>
                </a:lnTo>
                <a:lnTo>
                  <a:pt x="5031051" y="6861702"/>
                </a:lnTo>
                <a:lnTo>
                  <a:pt x="497397" y="6861702"/>
                </a:lnTo>
                <a:lnTo>
                  <a:pt x="0" y="4149969"/>
                </a:lnTo>
                <a:lnTo>
                  <a:pt x="964377" y="0"/>
                </a:lnTo>
                <a:close/>
              </a:path>
            </a:pathLst>
          </a:custGeom>
        </p:spPr>
        <p:txBody>
          <a:bodyPr tIns="2743200" anchor="t" anchorCtr="0"/>
          <a:lstStyle>
            <a:lvl1pPr algn="ctr">
              <a:defRPr sz="2000" baseline="0">
                <a:solidFill>
                  <a:schemeClr val="bg1">
                    <a:lumMod val="95000"/>
                  </a:schemeClr>
                </a:solidFill>
                <a:latin typeface="+mj-lt"/>
              </a:defRPr>
            </a:lvl1pPr>
          </a:lstStyle>
          <a:p>
            <a:r>
              <a:rPr lang="en-US" dirty="0" smtClean="0"/>
              <a:t>Click icon to add picture</a:t>
            </a:r>
            <a:endParaRPr lang="en-US" dirty="0"/>
          </a:p>
        </p:txBody>
      </p:sp>
    </p:spTree>
    <p:extLst>
      <p:ext uri="{BB962C8B-B14F-4D97-AF65-F5344CB8AC3E}">
        <p14:creationId xmlns:p14="http://schemas.microsoft.com/office/powerpoint/2010/main" val="2574820388"/>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Full Picture Background -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userDrawn="1"/>
        </p:nvGrpSpPr>
        <p:grpSpPr>
          <a:xfrm>
            <a:off x="0" y="-7"/>
            <a:ext cx="9144000" cy="1570094"/>
            <a:chOff x="0" y="-7"/>
            <a:chExt cx="9144000" cy="1226964"/>
          </a:xfrm>
        </p:grpSpPr>
        <p:sp>
          <p:nvSpPr>
            <p:cNvPr id="5"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6" name="Isosceles Triangle 15"/>
            <p:cNvSpPr/>
            <p:nvPr userDrawn="1"/>
          </p:nvSpPr>
          <p:spPr>
            <a:xfrm flipV="1">
              <a:off x="0" y="-4"/>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
        <p:nvSpPr>
          <p:cNvPr id="8" name="Picture Placeholder 2"/>
          <p:cNvSpPr>
            <a:spLocks noGrp="1"/>
          </p:cNvSpPr>
          <p:nvPr>
            <p:ph type="pic" sz="quarter" idx="11"/>
          </p:nvPr>
        </p:nvSpPr>
        <p:spPr>
          <a:xfrm>
            <a:off x="0" y="479659"/>
            <a:ext cx="9147875" cy="6364425"/>
          </a:xfrm>
          <a:custGeom>
            <a:avLst/>
            <a:gdLst>
              <a:gd name="connsiteX0" fmla="*/ 0 w 9144000"/>
              <a:gd name="connsiteY0" fmla="*/ 0 h 6103917"/>
              <a:gd name="connsiteX1" fmla="*/ 9144000 w 9144000"/>
              <a:gd name="connsiteY1" fmla="*/ 0 h 6103917"/>
              <a:gd name="connsiteX2" fmla="*/ 9144000 w 9144000"/>
              <a:gd name="connsiteY2" fmla="*/ 6103917 h 6103917"/>
              <a:gd name="connsiteX3" fmla="*/ 0 w 9144000"/>
              <a:gd name="connsiteY3" fmla="*/ 6103917 h 6103917"/>
              <a:gd name="connsiteX4" fmla="*/ 0 w 9144000"/>
              <a:gd name="connsiteY4" fmla="*/ 0 h 6103917"/>
              <a:gd name="connsiteX0" fmla="*/ 0 w 9144000"/>
              <a:gd name="connsiteY0" fmla="*/ 0 h 6103917"/>
              <a:gd name="connsiteX1" fmla="*/ 9144000 w 9144000"/>
              <a:gd name="connsiteY1" fmla="*/ 0 h 6103917"/>
              <a:gd name="connsiteX2" fmla="*/ 9144000 w 9144000"/>
              <a:gd name="connsiteY2" fmla="*/ 6103917 h 6103917"/>
              <a:gd name="connsiteX3" fmla="*/ 0 w 9144000"/>
              <a:gd name="connsiteY3" fmla="*/ 5494317 h 6103917"/>
              <a:gd name="connsiteX4" fmla="*/ 0 w 9144000"/>
              <a:gd name="connsiteY4" fmla="*/ 0 h 6103917"/>
              <a:gd name="connsiteX0" fmla="*/ 0 w 9147875"/>
              <a:gd name="connsiteY0" fmla="*/ 0 h 6851711"/>
              <a:gd name="connsiteX1" fmla="*/ 9144000 w 9147875"/>
              <a:gd name="connsiteY1" fmla="*/ 0 h 6851711"/>
              <a:gd name="connsiteX2" fmla="*/ 9147875 w 9147875"/>
              <a:gd name="connsiteY2" fmla="*/ 6851711 h 6851711"/>
              <a:gd name="connsiteX3" fmla="*/ 0 w 9147875"/>
              <a:gd name="connsiteY3" fmla="*/ 5494317 h 6851711"/>
              <a:gd name="connsiteX4" fmla="*/ 0 w 9147875"/>
              <a:gd name="connsiteY4" fmla="*/ 0 h 6851711"/>
              <a:gd name="connsiteX0" fmla="*/ 0 w 9147875"/>
              <a:gd name="connsiteY0" fmla="*/ 0 h 6851711"/>
              <a:gd name="connsiteX1" fmla="*/ 6253316 w 9147875"/>
              <a:gd name="connsiteY1" fmla="*/ 7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282813 w 9147875"/>
              <a:gd name="connsiteY1" fmla="*/ 507351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294279 w 9147875"/>
              <a:gd name="connsiteY1" fmla="*/ 487286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305745 w 9147875"/>
              <a:gd name="connsiteY1" fmla="*/ 487286 h 6851711"/>
              <a:gd name="connsiteX2" fmla="*/ 9144000 w 9147875"/>
              <a:gd name="connsiteY2" fmla="*/ 0 h 6851711"/>
              <a:gd name="connsiteX3" fmla="*/ 9147875 w 9147875"/>
              <a:gd name="connsiteY3" fmla="*/ 6851711 h 6851711"/>
              <a:gd name="connsiteX4" fmla="*/ 0 w 9147875"/>
              <a:gd name="connsiteY4" fmla="*/ 5494317 h 6851711"/>
              <a:gd name="connsiteX5" fmla="*/ 0 w 9147875"/>
              <a:gd name="connsiteY5" fmla="*/ 0 h 6851711"/>
              <a:gd name="connsiteX0" fmla="*/ 0 w 9147875"/>
              <a:gd name="connsiteY0" fmla="*/ 0 h 6851711"/>
              <a:gd name="connsiteX1" fmla="*/ 6305745 w 9147875"/>
              <a:gd name="connsiteY1" fmla="*/ 487286 h 6851711"/>
              <a:gd name="connsiteX2" fmla="*/ 9144000 w 9147875"/>
              <a:gd name="connsiteY2" fmla="*/ 1173480 h 6851711"/>
              <a:gd name="connsiteX3" fmla="*/ 9147875 w 9147875"/>
              <a:gd name="connsiteY3" fmla="*/ 6851711 h 6851711"/>
              <a:gd name="connsiteX4" fmla="*/ 0 w 9147875"/>
              <a:gd name="connsiteY4" fmla="*/ 5494317 h 6851711"/>
              <a:gd name="connsiteX5" fmla="*/ 0 w 9147875"/>
              <a:gd name="connsiteY5" fmla="*/ 0 h 6851711"/>
              <a:gd name="connsiteX0" fmla="*/ 7620 w 9147875"/>
              <a:gd name="connsiteY0" fmla="*/ 1090054 h 6364425"/>
              <a:gd name="connsiteX1" fmla="*/ 6305745 w 9147875"/>
              <a:gd name="connsiteY1" fmla="*/ 0 h 6364425"/>
              <a:gd name="connsiteX2" fmla="*/ 9144000 w 9147875"/>
              <a:gd name="connsiteY2" fmla="*/ 686194 h 6364425"/>
              <a:gd name="connsiteX3" fmla="*/ 9147875 w 9147875"/>
              <a:gd name="connsiteY3" fmla="*/ 6364425 h 6364425"/>
              <a:gd name="connsiteX4" fmla="*/ 0 w 9147875"/>
              <a:gd name="connsiteY4" fmla="*/ 5007031 h 6364425"/>
              <a:gd name="connsiteX5" fmla="*/ 7620 w 9147875"/>
              <a:gd name="connsiteY5" fmla="*/ 1090054 h 636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7875" h="6364425">
                <a:moveTo>
                  <a:pt x="7620" y="1090054"/>
                </a:moveTo>
                <a:lnTo>
                  <a:pt x="6305745" y="0"/>
                </a:lnTo>
                <a:lnTo>
                  <a:pt x="9144000" y="686194"/>
                </a:lnTo>
                <a:cubicBezTo>
                  <a:pt x="9145292" y="2970098"/>
                  <a:pt x="9146583" y="4080521"/>
                  <a:pt x="9147875" y="6364425"/>
                </a:cubicBezTo>
                <a:lnTo>
                  <a:pt x="0" y="5007031"/>
                </a:lnTo>
                <a:lnTo>
                  <a:pt x="7620" y="1090054"/>
                </a:lnTo>
                <a:close/>
              </a:path>
            </a:pathLst>
          </a:custGeom>
        </p:spPr>
        <p:txBody>
          <a:bodyPr tIns="2743200" anchor="t" anchorCtr="1"/>
          <a:lstStyle>
            <a:lvl1pPr algn="ctr">
              <a:defRPr sz="2000" baseline="0">
                <a:solidFill>
                  <a:schemeClr val="bg1">
                    <a:lumMod val="95000"/>
                  </a:schemeClr>
                </a:solidFill>
              </a:defRPr>
            </a:lvl1pPr>
          </a:lstStyle>
          <a:p>
            <a:r>
              <a:rPr lang="en-US" dirty="0" smtClean="0"/>
              <a:t>Click icon to add picture</a:t>
            </a:r>
            <a:endParaRPr lang="en-US" dirty="0"/>
          </a:p>
        </p:txBody>
      </p:sp>
    </p:spTree>
    <p:extLst>
      <p:ext uri="{BB962C8B-B14F-4D97-AF65-F5344CB8AC3E}">
        <p14:creationId xmlns:p14="http://schemas.microsoft.com/office/powerpoint/2010/main" val="1254432211"/>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Picture Background -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1"/>
            <a:ext cx="9144000" cy="5679582"/>
          </a:xfrm>
          <a:prstGeom prst="rect">
            <a:avLst/>
          </a:prstGeom>
        </p:spPr>
        <p:txBody>
          <a:bodyPr tIns="2194560" anchor="t" anchorCtr="1"/>
          <a:lstStyle>
            <a:lvl1pPr algn="ctr">
              <a:defRPr sz="2000" baseline="0">
                <a:solidFill>
                  <a:schemeClr val="bg1">
                    <a:lumMod val="95000"/>
                  </a:schemeClr>
                </a:solidFill>
              </a:defRPr>
            </a:lvl1pPr>
          </a:lstStyle>
          <a:p>
            <a:r>
              <a:rPr lang="en-US" dirty="0" smtClean="0"/>
              <a:t>Click icon to add picture</a:t>
            </a:r>
            <a:endParaRPr lang="en-US" dirty="0"/>
          </a:p>
        </p:txBody>
      </p:sp>
    </p:spTree>
    <p:extLst>
      <p:ext uri="{BB962C8B-B14F-4D97-AF65-F5344CB8AC3E}">
        <p14:creationId xmlns:p14="http://schemas.microsoft.com/office/powerpoint/2010/main" val="3164378467"/>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Picture Background with content - A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icture Placeholder 2"/>
          <p:cNvSpPr>
            <a:spLocks noGrp="1"/>
          </p:cNvSpPr>
          <p:nvPr>
            <p:ph type="pic" sz="quarter" idx="11"/>
          </p:nvPr>
        </p:nvSpPr>
        <p:spPr>
          <a:xfrm>
            <a:off x="3030" y="483616"/>
            <a:ext cx="9148431" cy="5238371"/>
          </a:xfrm>
          <a:custGeom>
            <a:avLst/>
            <a:gdLst>
              <a:gd name="connsiteX0" fmla="*/ 0 w 9144000"/>
              <a:gd name="connsiteY0" fmla="*/ 0 h 5739684"/>
              <a:gd name="connsiteX1" fmla="*/ 9144000 w 9144000"/>
              <a:gd name="connsiteY1" fmla="*/ 0 h 5739684"/>
              <a:gd name="connsiteX2" fmla="*/ 9144000 w 9144000"/>
              <a:gd name="connsiteY2" fmla="*/ 5739684 h 5739684"/>
              <a:gd name="connsiteX3" fmla="*/ 0 w 9144000"/>
              <a:gd name="connsiteY3" fmla="*/ 5739684 h 5739684"/>
              <a:gd name="connsiteX4" fmla="*/ 0 w 9144000"/>
              <a:gd name="connsiteY4" fmla="*/ 0 h 5739684"/>
              <a:gd name="connsiteX0" fmla="*/ 0 w 9144000"/>
              <a:gd name="connsiteY0" fmla="*/ 1 h 5739685"/>
              <a:gd name="connsiteX1" fmla="*/ 6293476 w 9144000"/>
              <a:gd name="connsiteY1" fmla="*/ 0 h 5739685"/>
              <a:gd name="connsiteX2" fmla="*/ 9144000 w 9144000"/>
              <a:gd name="connsiteY2" fmla="*/ 1 h 5739685"/>
              <a:gd name="connsiteX3" fmla="*/ 9144000 w 9144000"/>
              <a:gd name="connsiteY3" fmla="*/ 5739685 h 5739685"/>
              <a:gd name="connsiteX4" fmla="*/ 0 w 9144000"/>
              <a:gd name="connsiteY4" fmla="*/ 5739685 h 5739685"/>
              <a:gd name="connsiteX5" fmla="*/ 0 w 9144000"/>
              <a:gd name="connsiteY5" fmla="*/ 1 h 5739685"/>
              <a:gd name="connsiteX0" fmla="*/ 0 w 9144000"/>
              <a:gd name="connsiteY0" fmla="*/ 0 h 5739684"/>
              <a:gd name="connsiteX1" fmla="*/ 6403542 w 9144000"/>
              <a:gd name="connsiteY1" fmla="*/ 491066 h 5739684"/>
              <a:gd name="connsiteX2" fmla="*/ 9144000 w 9144000"/>
              <a:gd name="connsiteY2" fmla="*/ 0 h 5739684"/>
              <a:gd name="connsiteX3" fmla="*/ 9144000 w 9144000"/>
              <a:gd name="connsiteY3" fmla="*/ 5739684 h 5739684"/>
              <a:gd name="connsiteX4" fmla="*/ 0 w 9144000"/>
              <a:gd name="connsiteY4" fmla="*/ 5739684 h 5739684"/>
              <a:gd name="connsiteX5" fmla="*/ 0 w 9144000"/>
              <a:gd name="connsiteY5" fmla="*/ 0 h 5739684"/>
              <a:gd name="connsiteX0" fmla="*/ 0 w 9144000"/>
              <a:gd name="connsiteY0" fmla="*/ 0 h 5739684"/>
              <a:gd name="connsiteX1" fmla="*/ 6299039 w 9144000"/>
              <a:gd name="connsiteY1" fmla="*/ 494332 h 5739684"/>
              <a:gd name="connsiteX2" fmla="*/ 9144000 w 9144000"/>
              <a:gd name="connsiteY2" fmla="*/ 0 h 5739684"/>
              <a:gd name="connsiteX3" fmla="*/ 9144000 w 9144000"/>
              <a:gd name="connsiteY3" fmla="*/ 5739684 h 5739684"/>
              <a:gd name="connsiteX4" fmla="*/ 0 w 9144000"/>
              <a:gd name="connsiteY4" fmla="*/ 5739684 h 5739684"/>
              <a:gd name="connsiteX5" fmla="*/ 0 w 9144000"/>
              <a:gd name="connsiteY5" fmla="*/ 0 h 5739684"/>
              <a:gd name="connsiteX0" fmla="*/ 0 w 9144000"/>
              <a:gd name="connsiteY0" fmla="*/ 0 h 5739684"/>
              <a:gd name="connsiteX1" fmla="*/ 6299039 w 9144000"/>
              <a:gd name="connsiteY1" fmla="*/ 494332 h 5739684"/>
              <a:gd name="connsiteX2" fmla="*/ 9144000 w 9144000"/>
              <a:gd name="connsiteY2" fmla="*/ 1191985 h 5739684"/>
              <a:gd name="connsiteX3" fmla="*/ 9144000 w 9144000"/>
              <a:gd name="connsiteY3" fmla="*/ 5739684 h 5739684"/>
              <a:gd name="connsiteX4" fmla="*/ 0 w 9144000"/>
              <a:gd name="connsiteY4" fmla="*/ 5739684 h 5739684"/>
              <a:gd name="connsiteX5" fmla="*/ 0 w 9144000"/>
              <a:gd name="connsiteY5" fmla="*/ 0 h 5739684"/>
              <a:gd name="connsiteX0" fmla="*/ 0 w 9144000"/>
              <a:gd name="connsiteY0" fmla="*/ 0 h 5739684"/>
              <a:gd name="connsiteX1" fmla="*/ 6312102 w 9144000"/>
              <a:gd name="connsiteY1" fmla="*/ 484535 h 5739684"/>
              <a:gd name="connsiteX2" fmla="*/ 9144000 w 9144000"/>
              <a:gd name="connsiteY2" fmla="*/ 1191985 h 5739684"/>
              <a:gd name="connsiteX3" fmla="*/ 9144000 w 9144000"/>
              <a:gd name="connsiteY3" fmla="*/ 5739684 h 5739684"/>
              <a:gd name="connsiteX4" fmla="*/ 0 w 9144000"/>
              <a:gd name="connsiteY4" fmla="*/ 5739684 h 5739684"/>
              <a:gd name="connsiteX5" fmla="*/ 0 w 9144000"/>
              <a:gd name="connsiteY5" fmla="*/ 0 h 5739684"/>
              <a:gd name="connsiteX0" fmla="*/ 0 w 9147266"/>
              <a:gd name="connsiteY0" fmla="*/ 1079742 h 5255149"/>
              <a:gd name="connsiteX1" fmla="*/ 6315368 w 9147266"/>
              <a:gd name="connsiteY1" fmla="*/ 0 h 5255149"/>
              <a:gd name="connsiteX2" fmla="*/ 9147266 w 9147266"/>
              <a:gd name="connsiteY2" fmla="*/ 707450 h 5255149"/>
              <a:gd name="connsiteX3" fmla="*/ 9147266 w 9147266"/>
              <a:gd name="connsiteY3" fmla="*/ 5255149 h 5255149"/>
              <a:gd name="connsiteX4" fmla="*/ 3266 w 9147266"/>
              <a:gd name="connsiteY4" fmla="*/ 5255149 h 5255149"/>
              <a:gd name="connsiteX5" fmla="*/ 0 w 9147266"/>
              <a:gd name="connsiteY5" fmla="*/ 1079742 h 5255149"/>
              <a:gd name="connsiteX0" fmla="*/ 0 w 9147266"/>
              <a:gd name="connsiteY0" fmla="*/ 1062964 h 5238371"/>
              <a:gd name="connsiteX1" fmla="*/ 6306979 w 9147266"/>
              <a:gd name="connsiteY1" fmla="*/ 0 h 5238371"/>
              <a:gd name="connsiteX2" fmla="*/ 9147266 w 9147266"/>
              <a:gd name="connsiteY2" fmla="*/ 690672 h 5238371"/>
              <a:gd name="connsiteX3" fmla="*/ 9147266 w 9147266"/>
              <a:gd name="connsiteY3" fmla="*/ 5238371 h 5238371"/>
              <a:gd name="connsiteX4" fmla="*/ 3266 w 9147266"/>
              <a:gd name="connsiteY4" fmla="*/ 5238371 h 5238371"/>
              <a:gd name="connsiteX5" fmla="*/ 0 w 9147266"/>
              <a:gd name="connsiteY5" fmla="*/ 1062964 h 5238371"/>
              <a:gd name="connsiteX0" fmla="*/ 0 w 9151461"/>
              <a:gd name="connsiteY0" fmla="*/ 1062964 h 5238371"/>
              <a:gd name="connsiteX1" fmla="*/ 6306979 w 9151461"/>
              <a:gd name="connsiteY1" fmla="*/ 0 h 5238371"/>
              <a:gd name="connsiteX2" fmla="*/ 9151461 w 9151461"/>
              <a:gd name="connsiteY2" fmla="*/ 711645 h 5238371"/>
              <a:gd name="connsiteX3" fmla="*/ 9147266 w 9151461"/>
              <a:gd name="connsiteY3" fmla="*/ 5238371 h 5238371"/>
              <a:gd name="connsiteX4" fmla="*/ 3266 w 9151461"/>
              <a:gd name="connsiteY4" fmla="*/ 5238371 h 5238371"/>
              <a:gd name="connsiteX5" fmla="*/ 0 w 9151461"/>
              <a:gd name="connsiteY5" fmla="*/ 1062964 h 5238371"/>
              <a:gd name="connsiteX0" fmla="*/ 1165 w 9148431"/>
              <a:gd name="connsiteY0" fmla="*/ 1075547 h 5238371"/>
              <a:gd name="connsiteX1" fmla="*/ 6303949 w 9148431"/>
              <a:gd name="connsiteY1" fmla="*/ 0 h 5238371"/>
              <a:gd name="connsiteX2" fmla="*/ 9148431 w 9148431"/>
              <a:gd name="connsiteY2" fmla="*/ 711645 h 5238371"/>
              <a:gd name="connsiteX3" fmla="*/ 9144236 w 9148431"/>
              <a:gd name="connsiteY3" fmla="*/ 5238371 h 5238371"/>
              <a:gd name="connsiteX4" fmla="*/ 236 w 9148431"/>
              <a:gd name="connsiteY4" fmla="*/ 5238371 h 5238371"/>
              <a:gd name="connsiteX5" fmla="*/ 1165 w 9148431"/>
              <a:gd name="connsiteY5" fmla="*/ 1075547 h 5238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8431" h="5238371">
                <a:moveTo>
                  <a:pt x="1165" y="1075547"/>
                </a:moveTo>
                <a:lnTo>
                  <a:pt x="6303949" y="0"/>
                </a:lnTo>
                <a:lnTo>
                  <a:pt x="9148431" y="711645"/>
                </a:lnTo>
                <a:cubicBezTo>
                  <a:pt x="9147033" y="2220554"/>
                  <a:pt x="9145634" y="3729462"/>
                  <a:pt x="9144236" y="5238371"/>
                </a:cubicBezTo>
                <a:lnTo>
                  <a:pt x="236" y="5238371"/>
                </a:lnTo>
                <a:cubicBezTo>
                  <a:pt x="-853" y="3846569"/>
                  <a:pt x="2254" y="2467349"/>
                  <a:pt x="1165" y="1075547"/>
                </a:cubicBezTo>
                <a:close/>
              </a:path>
            </a:pathLst>
          </a:custGeom>
        </p:spPr>
        <p:txBody>
          <a:bodyPr tIns="2468880" rIns="1188720"/>
          <a:lstStyle>
            <a:lvl1pPr algn="r">
              <a:defRPr sz="2000" baseline="0">
                <a:solidFill>
                  <a:schemeClr val="bg1">
                    <a:lumMod val="95000"/>
                  </a:schemeClr>
                </a:solidFill>
              </a:defRPr>
            </a:lvl1pPr>
          </a:lstStyle>
          <a:p>
            <a:r>
              <a:rPr lang="en-US" dirty="0" smtClean="0"/>
              <a:t>Click icon to add picture</a:t>
            </a:r>
            <a:endParaRPr lang="en-US" dirty="0"/>
          </a:p>
        </p:txBody>
      </p:sp>
      <p:sp>
        <p:nvSpPr>
          <p:cNvPr id="6" name="Text Placeholder 5"/>
          <p:cNvSpPr>
            <a:spLocks noGrp="1"/>
          </p:cNvSpPr>
          <p:nvPr>
            <p:ph type="body" sz="quarter" idx="12" hasCustomPrompt="1"/>
          </p:nvPr>
        </p:nvSpPr>
        <p:spPr>
          <a:xfrm>
            <a:off x="0" y="1978025"/>
            <a:ext cx="3670300" cy="3743325"/>
          </a:xfrm>
          <a:prstGeom prst="rect">
            <a:avLst/>
          </a:prstGeom>
          <a:solidFill>
            <a:schemeClr val="bg1">
              <a:alpha val="90000"/>
            </a:schemeClr>
          </a:solidFill>
        </p:spPr>
        <p:txBody>
          <a:bodyPr lIns="320040" tIns="228600" rIns="320040" bIns="228600"/>
          <a:lstStyle>
            <a:lvl1pPr>
              <a:defRPr sz="2800" cap="none" baseline="0">
                <a:solidFill>
                  <a:schemeClr val="accent1"/>
                </a:solidFill>
                <a:latin typeface="+mj-lt"/>
              </a:defRPr>
            </a:lvl1pPr>
            <a:lvl2pPr marL="0" indent="-182880">
              <a:buFontTx/>
              <a:buBlip>
                <a:blip r:embed="rId3"/>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dirty="0" smtClean="0"/>
              <a:t>Click to edit master text styles</a:t>
            </a:r>
          </a:p>
        </p:txBody>
      </p:sp>
      <p:sp>
        <p:nvSpPr>
          <p:cNvPr id="15" name="Text Placeholder 14"/>
          <p:cNvSpPr>
            <a:spLocks noGrp="1"/>
          </p:cNvSpPr>
          <p:nvPr>
            <p:ph type="body" sz="quarter" idx="13"/>
          </p:nvPr>
        </p:nvSpPr>
        <p:spPr>
          <a:xfrm>
            <a:off x="0" y="3200400"/>
            <a:ext cx="3670300" cy="2520950"/>
          </a:xfrm>
          <a:prstGeom prst="rect">
            <a:avLst/>
          </a:prstGeom>
        </p:spPr>
        <p:txBody>
          <a:bodyPr lIns="320040" tIns="0" rIns="320040" bIns="0"/>
          <a:lstStyle>
            <a:lvl1pPr marL="0" indent="0">
              <a:buFontTx/>
              <a:buNone/>
              <a:defRPr sz="2400">
                <a:solidFill>
                  <a:schemeClr val="accent5"/>
                </a:solidFill>
                <a:latin typeface="+mj-lt"/>
              </a:defRPr>
            </a:lvl1pPr>
            <a:lvl2pPr marL="274320" indent="0">
              <a:buFontTx/>
              <a:buNone/>
              <a:defRPr sz="2000">
                <a:solidFill>
                  <a:schemeClr val="accent5"/>
                </a:solidFill>
                <a:latin typeface="+mj-lt"/>
              </a:defRPr>
            </a:lvl2pPr>
            <a:lvl3pPr marL="640080" indent="-182880">
              <a:buFont typeface="Arial" panose="020B0604020202020204" pitchFamily="34" charset="0"/>
              <a:buChar char="•"/>
              <a:defRPr sz="1800">
                <a:solidFill>
                  <a:schemeClr val="accent5"/>
                </a:solidFill>
                <a:latin typeface="+mj-lt"/>
              </a:defRPr>
            </a:lvl3pPr>
            <a:lvl4pPr>
              <a:defRPr sz="2400">
                <a:solidFill>
                  <a:schemeClr val="bg1"/>
                </a:solidFill>
              </a:defRPr>
            </a:lvl4pPr>
            <a:lvl5pPr>
              <a:defRPr sz="24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p:txBody>
      </p:sp>
      <p:grpSp>
        <p:nvGrpSpPr>
          <p:cNvPr id="7" name="Group 6"/>
          <p:cNvGrpSpPr/>
          <p:nvPr userDrawn="1"/>
        </p:nvGrpSpPr>
        <p:grpSpPr>
          <a:xfrm>
            <a:off x="0" y="-7"/>
            <a:ext cx="9144000" cy="1570094"/>
            <a:chOff x="0" y="-7"/>
            <a:chExt cx="9144000" cy="1226964"/>
          </a:xfrm>
        </p:grpSpPr>
        <p:sp>
          <p:nvSpPr>
            <p:cNvPr id="8"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1" name="Isosceles Triangle 15"/>
            <p:cNvSpPr/>
            <p:nvPr userDrawn="1"/>
          </p:nvSpPr>
          <p:spPr>
            <a:xfrm flipV="1">
              <a:off x="0" y="-4"/>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Tree>
    <p:extLst>
      <p:ext uri="{BB962C8B-B14F-4D97-AF65-F5344CB8AC3E}">
        <p14:creationId xmlns:p14="http://schemas.microsoft.com/office/powerpoint/2010/main" val="1651864695"/>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icture Background - statistics 2a">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8" name="Group 7"/>
          <p:cNvGrpSpPr/>
          <p:nvPr userDrawn="1"/>
        </p:nvGrpSpPr>
        <p:grpSpPr>
          <a:xfrm flipV="1">
            <a:off x="0" y="3145912"/>
            <a:ext cx="9144000" cy="2549226"/>
            <a:chOff x="0" y="-7"/>
            <a:chExt cx="9144000" cy="1226964"/>
          </a:xfrm>
        </p:grpSpPr>
        <p:sp>
          <p:nvSpPr>
            <p:cNvPr id="11"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2" name="Isosceles Triangle 15"/>
            <p:cNvSpPr/>
            <p:nvPr userDrawn="1"/>
          </p:nvSpPr>
          <p:spPr>
            <a:xfrm flipV="1">
              <a:off x="0" y="-4"/>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
        <p:nvSpPr>
          <p:cNvPr id="3" name="Picture Placeholder 2"/>
          <p:cNvSpPr>
            <a:spLocks noGrp="1"/>
          </p:cNvSpPr>
          <p:nvPr>
            <p:ph type="pic" sz="quarter" idx="11"/>
          </p:nvPr>
        </p:nvSpPr>
        <p:spPr>
          <a:xfrm>
            <a:off x="0" y="0"/>
            <a:ext cx="9144000" cy="4900004"/>
          </a:xfrm>
          <a:custGeom>
            <a:avLst/>
            <a:gdLst>
              <a:gd name="connsiteX0" fmla="*/ 0 w 9144000"/>
              <a:gd name="connsiteY0" fmla="*/ 0 h 6103917"/>
              <a:gd name="connsiteX1" fmla="*/ 9144000 w 9144000"/>
              <a:gd name="connsiteY1" fmla="*/ 0 h 6103917"/>
              <a:gd name="connsiteX2" fmla="*/ 9144000 w 9144000"/>
              <a:gd name="connsiteY2" fmla="*/ 6103917 h 6103917"/>
              <a:gd name="connsiteX3" fmla="*/ 0 w 9144000"/>
              <a:gd name="connsiteY3" fmla="*/ 6103917 h 6103917"/>
              <a:gd name="connsiteX4" fmla="*/ 0 w 9144000"/>
              <a:gd name="connsiteY4" fmla="*/ 0 h 6103917"/>
              <a:gd name="connsiteX0" fmla="*/ 0 w 9144000"/>
              <a:gd name="connsiteY0" fmla="*/ 0 h 6111240"/>
              <a:gd name="connsiteX1" fmla="*/ 9144000 w 9144000"/>
              <a:gd name="connsiteY1" fmla="*/ 0 h 6111240"/>
              <a:gd name="connsiteX2" fmla="*/ 9144000 w 9144000"/>
              <a:gd name="connsiteY2" fmla="*/ 6103917 h 6111240"/>
              <a:gd name="connsiteX3" fmla="*/ 4610100 w 9144000"/>
              <a:gd name="connsiteY3" fmla="*/ 6111240 h 6111240"/>
              <a:gd name="connsiteX4" fmla="*/ 0 w 9144000"/>
              <a:gd name="connsiteY4" fmla="*/ 6103917 h 6111240"/>
              <a:gd name="connsiteX5" fmla="*/ 0 w 9144000"/>
              <a:gd name="connsiteY5" fmla="*/ 0 h 6111240"/>
              <a:gd name="connsiteX0" fmla="*/ 0 w 9144000"/>
              <a:gd name="connsiteY0" fmla="*/ 0 h 6103917"/>
              <a:gd name="connsiteX1" fmla="*/ 9144000 w 9144000"/>
              <a:gd name="connsiteY1" fmla="*/ 0 h 6103917"/>
              <a:gd name="connsiteX2" fmla="*/ 9144000 w 9144000"/>
              <a:gd name="connsiteY2" fmla="*/ 6103917 h 6103917"/>
              <a:gd name="connsiteX3" fmla="*/ 6313170 w 9144000"/>
              <a:gd name="connsiteY3" fmla="*/ 5048250 h 6103917"/>
              <a:gd name="connsiteX4" fmla="*/ 0 w 9144000"/>
              <a:gd name="connsiteY4" fmla="*/ 6103917 h 6103917"/>
              <a:gd name="connsiteX5" fmla="*/ 0 w 9144000"/>
              <a:gd name="connsiteY5" fmla="*/ 0 h 6103917"/>
              <a:gd name="connsiteX0" fmla="*/ 0 w 9147810"/>
              <a:gd name="connsiteY0" fmla="*/ 0 h 6103917"/>
              <a:gd name="connsiteX1" fmla="*/ 9144000 w 9147810"/>
              <a:gd name="connsiteY1" fmla="*/ 0 h 6103917"/>
              <a:gd name="connsiteX2" fmla="*/ 9147810 w 9147810"/>
              <a:gd name="connsiteY2" fmla="*/ 3810297 h 6103917"/>
              <a:gd name="connsiteX3" fmla="*/ 6313170 w 9147810"/>
              <a:gd name="connsiteY3" fmla="*/ 5048250 h 6103917"/>
              <a:gd name="connsiteX4" fmla="*/ 0 w 9147810"/>
              <a:gd name="connsiteY4" fmla="*/ 6103917 h 6103917"/>
              <a:gd name="connsiteX5" fmla="*/ 0 w 9147810"/>
              <a:gd name="connsiteY5" fmla="*/ 0 h 6103917"/>
              <a:gd name="connsiteX0" fmla="*/ 0 w 9147810"/>
              <a:gd name="connsiteY0" fmla="*/ 0 h 5048250"/>
              <a:gd name="connsiteX1" fmla="*/ 9144000 w 9147810"/>
              <a:gd name="connsiteY1" fmla="*/ 0 h 5048250"/>
              <a:gd name="connsiteX2" fmla="*/ 9147810 w 9147810"/>
              <a:gd name="connsiteY2" fmla="*/ 3810297 h 5048250"/>
              <a:gd name="connsiteX3" fmla="*/ 6313170 w 9147810"/>
              <a:gd name="connsiteY3" fmla="*/ 5048250 h 5048250"/>
              <a:gd name="connsiteX4" fmla="*/ 0 w 9147810"/>
              <a:gd name="connsiteY4" fmla="*/ 3154977 h 5048250"/>
              <a:gd name="connsiteX5" fmla="*/ 0 w 9147810"/>
              <a:gd name="connsiteY5" fmla="*/ 0 h 5048250"/>
              <a:gd name="connsiteX0" fmla="*/ 0 w 9147810"/>
              <a:gd name="connsiteY0" fmla="*/ 0 h 5050057"/>
              <a:gd name="connsiteX1" fmla="*/ 9144000 w 9147810"/>
              <a:gd name="connsiteY1" fmla="*/ 0 h 5050057"/>
              <a:gd name="connsiteX2" fmla="*/ 9147810 w 9147810"/>
              <a:gd name="connsiteY2" fmla="*/ 3810297 h 5050057"/>
              <a:gd name="connsiteX3" fmla="*/ 6313170 w 9147810"/>
              <a:gd name="connsiteY3" fmla="*/ 5050057 h 5050057"/>
              <a:gd name="connsiteX4" fmla="*/ 0 w 9147810"/>
              <a:gd name="connsiteY4" fmla="*/ 3154977 h 5050057"/>
              <a:gd name="connsiteX5" fmla="*/ 0 w 9147810"/>
              <a:gd name="connsiteY5" fmla="*/ 0 h 5050057"/>
              <a:gd name="connsiteX0" fmla="*/ 0 w 9147810"/>
              <a:gd name="connsiteY0" fmla="*/ 0 h 5050057"/>
              <a:gd name="connsiteX1" fmla="*/ 9144000 w 9147810"/>
              <a:gd name="connsiteY1" fmla="*/ 0 h 5050057"/>
              <a:gd name="connsiteX2" fmla="*/ 9147810 w 9147810"/>
              <a:gd name="connsiteY2" fmla="*/ 3810297 h 5050057"/>
              <a:gd name="connsiteX3" fmla="*/ 6313170 w 9147810"/>
              <a:gd name="connsiteY3" fmla="*/ 5050057 h 5050057"/>
              <a:gd name="connsiteX4" fmla="*/ 0 w 9147810"/>
              <a:gd name="connsiteY4" fmla="*/ 3249007 h 5050057"/>
              <a:gd name="connsiteX5" fmla="*/ 0 w 9147810"/>
              <a:gd name="connsiteY5" fmla="*/ 0 h 5050057"/>
              <a:gd name="connsiteX0" fmla="*/ 0 w 9144000"/>
              <a:gd name="connsiteY0" fmla="*/ 0 h 5050057"/>
              <a:gd name="connsiteX1" fmla="*/ 9144000 w 9144000"/>
              <a:gd name="connsiteY1" fmla="*/ 0 h 5050057"/>
              <a:gd name="connsiteX2" fmla="*/ 9139497 w 9144000"/>
              <a:gd name="connsiteY2" fmla="*/ 3887229 h 5050057"/>
              <a:gd name="connsiteX3" fmla="*/ 6313170 w 9144000"/>
              <a:gd name="connsiteY3" fmla="*/ 5050057 h 5050057"/>
              <a:gd name="connsiteX4" fmla="*/ 0 w 9144000"/>
              <a:gd name="connsiteY4" fmla="*/ 3249007 h 5050057"/>
              <a:gd name="connsiteX5" fmla="*/ 0 w 9144000"/>
              <a:gd name="connsiteY5" fmla="*/ 0 h 5050057"/>
              <a:gd name="connsiteX0" fmla="*/ 0 w 9144000"/>
              <a:gd name="connsiteY0" fmla="*/ 0 h 5038773"/>
              <a:gd name="connsiteX1" fmla="*/ 9144000 w 9144000"/>
              <a:gd name="connsiteY1" fmla="*/ 0 h 5038773"/>
              <a:gd name="connsiteX2" fmla="*/ 9139497 w 9144000"/>
              <a:gd name="connsiteY2" fmla="*/ 3887229 h 5038773"/>
              <a:gd name="connsiteX3" fmla="*/ 6309512 w 9144000"/>
              <a:gd name="connsiteY3" fmla="*/ 5038773 h 5038773"/>
              <a:gd name="connsiteX4" fmla="*/ 0 w 9144000"/>
              <a:gd name="connsiteY4" fmla="*/ 3249007 h 5038773"/>
              <a:gd name="connsiteX5" fmla="*/ 0 w 9144000"/>
              <a:gd name="connsiteY5" fmla="*/ 0 h 50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5038773">
                <a:moveTo>
                  <a:pt x="0" y="0"/>
                </a:moveTo>
                <a:lnTo>
                  <a:pt x="9144000" y="0"/>
                </a:lnTo>
                <a:lnTo>
                  <a:pt x="9139497" y="3887229"/>
                </a:lnTo>
                <a:lnTo>
                  <a:pt x="6309512" y="5038773"/>
                </a:lnTo>
                <a:lnTo>
                  <a:pt x="0" y="3249007"/>
                </a:lnTo>
                <a:lnTo>
                  <a:pt x="0" y="0"/>
                </a:lnTo>
                <a:close/>
              </a:path>
            </a:pathLst>
          </a:custGeom>
        </p:spPr>
        <p:txBody>
          <a:bodyPr/>
          <a:lstStyle/>
          <a:p>
            <a:endParaRPr lang="en-US" dirty="0"/>
          </a:p>
        </p:txBody>
      </p:sp>
      <p:sp>
        <p:nvSpPr>
          <p:cNvPr id="6" name="Text Placeholder 5"/>
          <p:cNvSpPr>
            <a:spLocks noGrp="1"/>
          </p:cNvSpPr>
          <p:nvPr>
            <p:ph type="body" sz="quarter" idx="12" hasCustomPrompt="1"/>
          </p:nvPr>
        </p:nvSpPr>
        <p:spPr>
          <a:xfrm>
            <a:off x="0" y="4282025"/>
            <a:ext cx="5473701" cy="1439862"/>
          </a:xfrm>
          <a:prstGeom prst="rect">
            <a:avLst/>
          </a:prstGeom>
          <a:noFill/>
        </p:spPr>
        <p:txBody>
          <a:bodyPr lIns="320040" tIns="228600" rIns="320040" bIns="228600"/>
          <a:lstStyle>
            <a:lvl1pPr>
              <a:defRPr sz="2800" cap="none" baseline="0">
                <a:solidFill>
                  <a:srgbClr val="77C5D5"/>
                </a:solidFill>
                <a:latin typeface="+mj-lt"/>
              </a:defRPr>
            </a:lvl1pPr>
            <a:lvl2pPr marL="0" indent="-182880">
              <a:buFontTx/>
              <a:buBlip>
                <a:blip r:embed="rId3"/>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dirty="0" smtClean="0"/>
              <a:t>Click to edit master text styles</a:t>
            </a:r>
          </a:p>
        </p:txBody>
      </p:sp>
      <p:sp>
        <p:nvSpPr>
          <p:cNvPr id="15" name="Text Placeholder 14"/>
          <p:cNvSpPr>
            <a:spLocks noGrp="1"/>
          </p:cNvSpPr>
          <p:nvPr>
            <p:ph type="body" sz="quarter" idx="13"/>
          </p:nvPr>
        </p:nvSpPr>
        <p:spPr>
          <a:xfrm>
            <a:off x="971043" y="4910983"/>
            <a:ext cx="4502657" cy="571528"/>
          </a:xfrm>
          <a:prstGeom prst="rect">
            <a:avLst/>
          </a:prstGeom>
        </p:spPr>
        <p:txBody>
          <a:bodyPr lIns="0" tIns="0" rIns="320040" bIns="0" anchor="ctr"/>
          <a:lstStyle>
            <a:lvl1pPr marL="0" indent="0">
              <a:buFont typeface="Arial" panose="020B0604020202020204" pitchFamily="34" charset="0"/>
              <a:buNone/>
              <a:defRPr sz="2400" baseline="0">
                <a:solidFill>
                  <a:schemeClr val="bg1"/>
                </a:solidFill>
                <a:latin typeface="+mj-lt"/>
              </a:defRPr>
            </a:lvl1pPr>
            <a:lvl2pPr marL="457200" indent="-182880">
              <a:buFont typeface="Arial" panose="020B0604020202020204" pitchFamily="34" charset="0"/>
              <a:buChar char="•"/>
              <a:defRPr sz="1800">
                <a:solidFill>
                  <a:schemeClr val="bg1"/>
                </a:solidFill>
              </a:defRPr>
            </a:lvl2pPr>
            <a:lvl3pPr marL="640080" indent="-182880">
              <a:buFont typeface="Avenir LT Std 65 Medium" pitchFamily="34" charset="0"/>
              <a:buChar char="‐"/>
              <a:defRPr sz="1600">
                <a:solidFill>
                  <a:schemeClr val="bg1"/>
                </a:solidFill>
              </a:defRPr>
            </a:lvl3pPr>
            <a:lvl4pPr>
              <a:defRPr sz="2400">
                <a:solidFill>
                  <a:schemeClr val="bg1"/>
                </a:solidFill>
              </a:defRPr>
            </a:lvl4pPr>
            <a:lvl5pPr>
              <a:defRPr sz="2400">
                <a:solidFill>
                  <a:schemeClr val="bg1"/>
                </a:solidFill>
              </a:defRPr>
            </a:lvl5pPr>
          </a:lstStyle>
          <a:p>
            <a:pPr lvl="0"/>
            <a:r>
              <a:rPr lang="en-US" dirty="0" smtClean="0"/>
              <a:t>Click to edit Master text styles</a:t>
            </a:r>
          </a:p>
        </p:txBody>
      </p:sp>
      <p:sp>
        <p:nvSpPr>
          <p:cNvPr id="4" name="Text Placeholder 3"/>
          <p:cNvSpPr>
            <a:spLocks noGrp="1"/>
          </p:cNvSpPr>
          <p:nvPr>
            <p:ph type="body" sz="quarter" idx="14" hasCustomPrompt="1"/>
          </p:nvPr>
        </p:nvSpPr>
        <p:spPr>
          <a:xfrm>
            <a:off x="304800" y="4910983"/>
            <a:ext cx="892175" cy="549275"/>
          </a:xfrm>
          <a:prstGeom prst="rect">
            <a:avLst/>
          </a:prstGeom>
        </p:spPr>
        <p:txBody>
          <a:bodyPr lIns="0" tIns="0" rIns="0" bIns="0" anchor="ctr"/>
          <a:lstStyle>
            <a:lvl1pPr>
              <a:defRPr sz="4000">
                <a:solidFill>
                  <a:schemeClr val="accent2"/>
                </a:solidFill>
                <a:latin typeface="+mj-lt"/>
              </a:defRPr>
            </a:lvl1pPr>
          </a:lstStyle>
          <a:p>
            <a:pPr lvl="0"/>
            <a:r>
              <a:rPr lang="en-US" dirty="0" smtClean="0"/>
              <a:t>##</a:t>
            </a:r>
            <a:endParaRPr lang="en-US" dirty="0"/>
          </a:p>
        </p:txBody>
      </p:sp>
    </p:spTree>
    <p:extLst>
      <p:ext uri="{BB962C8B-B14F-4D97-AF65-F5344CB8AC3E}">
        <p14:creationId xmlns:p14="http://schemas.microsoft.com/office/powerpoint/2010/main" val="3196054429"/>
      </p:ext>
    </p:extLst>
  </p:cSld>
  <p:clrMapOvr>
    <a:masterClrMapping/>
  </p:clrMapOvr>
  <p:timing>
    <p:tnLst>
      <p:par>
        <p:cTn xmlns:p14="http://schemas.microsoft.com/office/powerpoint/2010/mai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ullet Points -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55638" y="1191389"/>
            <a:ext cx="7874000" cy="671701"/>
          </a:xfrm>
          <a:prstGeom prst="rect">
            <a:avLst/>
          </a:prstGeom>
        </p:spPr>
        <p:txBody>
          <a:bodyPr lIns="0" tIns="0" rIns="0" bIns="0"/>
          <a:lstStyle>
            <a:lvl1pPr marL="0" indent="0" algn="l">
              <a:buSzPct val="110000"/>
              <a:buFont typeface="Arial" panose="020B0604020202020204" pitchFamily="34" charset="0"/>
              <a:buNone/>
              <a:defRPr sz="3200" b="1" cap="none" baseline="0">
                <a:solidFill>
                  <a:srgbClr val="004B87"/>
                </a:solidFill>
              </a:defRPr>
            </a:lvl1pPr>
          </a:lstStyle>
          <a:p>
            <a:r>
              <a:rPr lang="en-US" dirty="0" smtClean="0"/>
              <a:t>Bullet heading – sentence case</a:t>
            </a:r>
            <a:endParaRPr lang="en-US" dirty="0"/>
          </a:p>
        </p:txBody>
      </p:sp>
      <p:sp>
        <p:nvSpPr>
          <p:cNvPr id="12" name="Text Placeholder 11"/>
          <p:cNvSpPr>
            <a:spLocks noGrp="1"/>
          </p:cNvSpPr>
          <p:nvPr>
            <p:ph type="body" sz="quarter" idx="10"/>
          </p:nvPr>
        </p:nvSpPr>
        <p:spPr>
          <a:xfrm>
            <a:off x="655638" y="1958340"/>
            <a:ext cx="7874000" cy="3746480"/>
          </a:xfrm>
          <a:prstGeom prst="rect">
            <a:avLst/>
          </a:prstGeom>
        </p:spPr>
        <p:txBody>
          <a:bodyPr lIns="0" tIns="0" rIns="0" bIns="0"/>
          <a:lstStyle>
            <a:lvl1pPr marL="0" indent="0">
              <a:buFontTx/>
              <a:buNone/>
              <a:defRPr sz="2800">
                <a:solidFill>
                  <a:schemeClr val="tx1"/>
                </a:solidFill>
                <a:latin typeface="+mj-lt"/>
              </a:defRPr>
            </a:lvl1pPr>
            <a:lvl2pPr marL="640080" indent="-228600">
              <a:buFont typeface="Calibri" panose="020F0502020204030204" pitchFamily="34" charset="0"/>
              <a:buChar char="-"/>
              <a:defRPr sz="2400">
                <a:latin typeface="+mj-lt"/>
              </a:defRPr>
            </a:lvl2pPr>
            <a:lvl3pPr marL="914400" indent="-228600">
              <a:buFont typeface="Arial" panose="020B0604020202020204" pitchFamily="34" charset="0"/>
              <a:buChar char="•"/>
              <a:defRPr sz="2000">
                <a:latin typeface="+mj-lt"/>
              </a:defRPr>
            </a:lvl3pPr>
            <a:lvl4pPr marL="1188720" indent="-228600">
              <a:buFont typeface="Calibri" panose="020F0502020204030204" pitchFamily="34" charset="0"/>
              <a:buChar char="-"/>
              <a:defRPr sz="1800">
                <a:latin typeface="+mj-lt"/>
              </a:defRPr>
            </a:lvl4pPr>
            <a:lvl5pPr marL="1463040" indent="-228600">
              <a:buFont typeface="Arial" panose="020B0604020202020204" pitchFamily="34" charset="0"/>
              <a:buChar char="•"/>
              <a:defRPr sz="16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9" name="Group 8"/>
          <p:cNvGrpSpPr/>
          <p:nvPr userDrawn="1"/>
        </p:nvGrpSpPr>
        <p:grpSpPr>
          <a:xfrm flipH="1">
            <a:off x="0" y="-7"/>
            <a:ext cx="9144000" cy="1570090"/>
            <a:chOff x="0" y="-7"/>
            <a:chExt cx="9144000" cy="1226961"/>
          </a:xfrm>
        </p:grpSpPr>
        <p:sp>
          <p:nvSpPr>
            <p:cNvPr id="10"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1" name="Isosceles Triangle 15"/>
            <p:cNvSpPr/>
            <p:nvPr userDrawn="1"/>
          </p:nvSpPr>
          <p:spPr>
            <a:xfrm flipV="1">
              <a:off x="0" y="-7"/>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Tree>
    <p:extLst>
      <p:ext uri="{BB962C8B-B14F-4D97-AF65-F5344CB8AC3E}">
        <p14:creationId xmlns:p14="http://schemas.microsoft.com/office/powerpoint/2010/main" val="3227425818"/>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ullet Points -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55638" y="1191389"/>
            <a:ext cx="7874000" cy="942211"/>
          </a:xfrm>
          <a:prstGeom prst="rect">
            <a:avLst/>
          </a:prstGeom>
        </p:spPr>
        <p:txBody>
          <a:bodyPr lIns="0" tIns="0" rIns="0" bIns="0"/>
          <a:lstStyle>
            <a:lvl1pPr marL="0" indent="0" algn="l">
              <a:buSzPct val="110000"/>
              <a:buFont typeface="Arial" panose="020B0604020202020204" pitchFamily="34" charset="0"/>
              <a:buNone/>
              <a:defRPr sz="3200" b="1" cap="none" baseline="0">
                <a:solidFill>
                  <a:srgbClr val="004B87"/>
                </a:solidFill>
              </a:defRPr>
            </a:lvl1pPr>
          </a:lstStyle>
          <a:p>
            <a:r>
              <a:rPr lang="en-US" dirty="0" smtClean="0"/>
              <a:t>Bullet heading – sentence case</a:t>
            </a:r>
            <a:endParaRPr lang="en-US" dirty="0"/>
          </a:p>
        </p:txBody>
      </p:sp>
      <p:grpSp>
        <p:nvGrpSpPr>
          <p:cNvPr id="9" name="Group 8"/>
          <p:cNvGrpSpPr/>
          <p:nvPr userDrawn="1"/>
        </p:nvGrpSpPr>
        <p:grpSpPr>
          <a:xfrm flipH="1">
            <a:off x="0" y="-7"/>
            <a:ext cx="9144000" cy="1570090"/>
            <a:chOff x="0" y="-7"/>
            <a:chExt cx="9144000" cy="1226961"/>
          </a:xfrm>
        </p:grpSpPr>
        <p:sp>
          <p:nvSpPr>
            <p:cNvPr id="10"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1" name="Isosceles Triangle 15"/>
            <p:cNvSpPr/>
            <p:nvPr userDrawn="1"/>
          </p:nvSpPr>
          <p:spPr>
            <a:xfrm flipV="1">
              <a:off x="0" y="-7"/>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
        <p:nvSpPr>
          <p:cNvPr id="8" name="Content Placeholder 10"/>
          <p:cNvSpPr>
            <a:spLocks noGrp="1"/>
          </p:cNvSpPr>
          <p:nvPr>
            <p:ph sz="quarter" idx="12"/>
          </p:nvPr>
        </p:nvSpPr>
        <p:spPr>
          <a:xfrm>
            <a:off x="655638" y="2269095"/>
            <a:ext cx="7874000" cy="3442095"/>
          </a:xfrm>
          <a:prstGeom prst="rect">
            <a:avLst/>
          </a:prstGeom>
        </p:spPr>
        <p:txBody>
          <a:bodyPr/>
          <a:lstStyle>
            <a:lvl1pPr>
              <a:defRPr sz="2000" baseline="0">
                <a:solidFill>
                  <a:schemeClr val="bg1">
                    <a:lumMod val="95000"/>
                  </a:schemeClr>
                </a:solidFill>
                <a:latin typeface="+mj-lt"/>
              </a:defRPr>
            </a:lvl1pPr>
          </a:lstStyle>
          <a:p>
            <a:pPr lvl="0"/>
            <a:endParaRPr lang="en-US" dirty="0"/>
          </a:p>
        </p:txBody>
      </p:sp>
    </p:spTree>
    <p:extLst>
      <p:ext uri="{BB962C8B-B14F-4D97-AF65-F5344CB8AC3E}">
        <p14:creationId xmlns:p14="http://schemas.microsoft.com/office/powerpoint/2010/main" val="4178804468"/>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ullet Points -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55638" y="1191389"/>
            <a:ext cx="7874000" cy="671701"/>
          </a:xfrm>
          <a:prstGeom prst="rect">
            <a:avLst/>
          </a:prstGeom>
        </p:spPr>
        <p:txBody>
          <a:bodyPr lIns="0" tIns="0" rIns="0" bIns="0"/>
          <a:lstStyle>
            <a:lvl1pPr marL="0" indent="0" algn="l">
              <a:buSzPct val="110000"/>
              <a:buFont typeface="Arial" panose="020B0604020202020204" pitchFamily="34" charset="0"/>
              <a:buNone/>
              <a:defRPr sz="3200" b="1" cap="none" baseline="0">
                <a:solidFill>
                  <a:srgbClr val="004B87"/>
                </a:solidFill>
              </a:defRPr>
            </a:lvl1pPr>
          </a:lstStyle>
          <a:p>
            <a:r>
              <a:rPr lang="en-US" dirty="0" smtClean="0"/>
              <a:t>Bullet heading – sentence case</a:t>
            </a:r>
            <a:endParaRPr lang="en-US" dirty="0"/>
          </a:p>
        </p:txBody>
      </p:sp>
      <p:grpSp>
        <p:nvGrpSpPr>
          <p:cNvPr id="9" name="Group 8"/>
          <p:cNvGrpSpPr/>
          <p:nvPr userDrawn="1"/>
        </p:nvGrpSpPr>
        <p:grpSpPr>
          <a:xfrm flipH="1">
            <a:off x="0" y="-7"/>
            <a:ext cx="9144000" cy="1570090"/>
            <a:chOff x="0" y="-7"/>
            <a:chExt cx="9144000" cy="1226961"/>
          </a:xfrm>
        </p:grpSpPr>
        <p:sp>
          <p:nvSpPr>
            <p:cNvPr id="10"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1" name="Isosceles Triangle 15"/>
            <p:cNvSpPr/>
            <p:nvPr userDrawn="1"/>
          </p:nvSpPr>
          <p:spPr>
            <a:xfrm flipV="1">
              <a:off x="0" y="-7"/>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
        <p:nvSpPr>
          <p:cNvPr id="8" name="Text Placeholder 11"/>
          <p:cNvSpPr>
            <a:spLocks noGrp="1"/>
          </p:cNvSpPr>
          <p:nvPr>
            <p:ph type="body" sz="quarter" idx="10"/>
          </p:nvPr>
        </p:nvSpPr>
        <p:spPr>
          <a:xfrm>
            <a:off x="655638" y="1978025"/>
            <a:ext cx="3459162" cy="3711482"/>
          </a:xfrm>
          <a:prstGeom prst="rect">
            <a:avLst/>
          </a:prstGeom>
        </p:spPr>
        <p:txBody>
          <a:bodyPr lIns="0" tIns="0" rIns="0" bIns="0"/>
          <a:lstStyle>
            <a:lvl1pPr marL="182880" indent="-182880">
              <a:spcBef>
                <a:spcPts val="1800"/>
              </a:spcBef>
              <a:buFont typeface="Arial" panose="020B0604020202020204" pitchFamily="34" charset="0"/>
              <a:buChar char="•"/>
              <a:defRPr sz="2800">
                <a:solidFill>
                  <a:schemeClr val="tx1"/>
                </a:solidFill>
                <a:latin typeface="+mj-lt"/>
              </a:defRPr>
            </a:lvl1pPr>
            <a:lvl2pPr marL="640080" indent="-228600">
              <a:buFont typeface="Avenir LT Std 65 Medium" pitchFamily="34" charset="0"/>
              <a:buChar char="‐"/>
              <a:defRPr sz="2400">
                <a:latin typeface="+mj-lt"/>
              </a:defRPr>
            </a:lvl2pPr>
            <a:lvl3pPr marL="914400" indent="-228600">
              <a:buFont typeface="Arial" panose="020B0604020202020204" pitchFamily="34" charset="0"/>
              <a:buChar char="•"/>
              <a:defRPr sz="2000">
                <a:latin typeface="+mj-lt"/>
              </a:defRPr>
            </a:lvl3pPr>
            <a:lvl4pPr marL="1188720" indent="-228600">
              <a:buFont typeface="Avenir LT Std 65 Medium" pitchFamily="34" charset="0"/>
              <a:buChar char="‐"/>
              <a:defRPr sz="1800">
                <a:latin typeface="+mj-lt"/>
              </a:defRPr>
            </a:lvl4pPr>
            <a:lvl5pPr marL="1463040" indent="-228600">
              <a:buFont typeface="Arial" panose="020B0604020202020204" pitchFamily="34" charset="0"/>
              <a:buChar char="•"/>
              <a:defRPr sz="1600">
                <a:latin typeface="+mj-lt"/>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7"/>
          <p:cNvSpPr>
            <a:spLocks noGrp="1" noChangeAspect="1"/>
          </p:cNvSpPr>
          <p:nvPr>
            <p:ph sz="quarter" idx="11" hasCustomPrompt="1"/>
          </p:nvPr>
        </p:nvSpPr>
        <p:spPr>
          <a:xfrm>
            <a:off x="4419600" y="1981200"/>
            <a:ext cx="4114800" cy="3698147"/>
          </a:xfrm>
          <a:prstGeom prst="rect">
            <a:avLst/>
          </a:prstGeom>
        </p:spPr>
        <p:txBody>
          <a:bodyPr/>
          <a:lstStyle>
            <a:lvl1pPr algn="l">
              <a:defRPr sz="2000" baseline="0">
                <a:solidFill>
                  <a:schemeClr val="bg1">
                    <a:lumMod val="95000"/>
                  </a:schemeClr>
                </a:solidFill>
              </a:defRPr>
            </a:lvl1pPr>
          </a:lstStyle>
          <a:p>
            <a:pPr lvl="0"/>
            <a:r>
              <a:rPr lang="en-US" dirty="0" smtClean="0"/>
              <a:t>Object</a:t>
            </a:r>
          </a:p>
        </p:txBody>
      </p:sp>
    </p:spTree>
    <p:extLst>
      <p:ext uri="{BB962C8B-B14F-4D97-AF65-F5344CB8AC3E}">
        <p14:creationId xmlns:p14="http://schemas.microsoft.com/office/powerpoint/2010/main" val="3806447088"/>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smart art -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55638" y="1195810"/>
            <a:ext cx="5200332" cy="1073285"/>
          </a:xfrm>
          <a:prstGeom prst="rect">
            <a:avLst/>
          </a:prstGeom>
        </p:spPr>
        <p:txBody>
          <a:bodyPr lIns="0" tIns="0" rIns="0" bIns="0"/>
          <a:lstStyle>
            <a:lvl1pPr marL="0" indent="0" algn="l">
              <a:buSzPct val="110000"/>
              <a:buFontTx/>
              <a:buNone/>
              <a:defRPr sz="3200" b="1" cap="none" baseline="0">
                <a:solidFill>
                  <a:srgbClr val="004B87"/>
                </a:solidFill>
              </a:defRPr>
            </a:lvl1pPr>
          </a:lstStyle>
          <a:p>
            <a:r>
              <a:rPr lang="en-US" dirty="0" smtClean="0"/>
              <a:t>1 line chart/smart art heading – sentence case</a:t>
            </a:r>
            <a:endParaRPr lang="en-US" dirty="0"/>
          </a:p>
        </p:txBody>
      </p:sp>
      <p:sp>
        <p:nvSpPr>
          <p:cNvPr id="8" name="Text Placeholder 12"/>
          <p:cNvSpPr>
            <a:spLocks noGrp="1"/>
          </p:cNvSpPr>
          <p:nvPr>
            <p:ph type="body" sz="quarter" idx="11" hasCustomPrompt="1"/>
          </p:nvPr>
        </p:nvSpPr>
        <p:spPr>
          <a:xfrm>
            <a:off x="655639" y="4869972"/>
            <a:ext cx="7874000" cy="736600"/>
          </a:xfrm>
          <a:prstGeom prst="rect">
            <a:avLst/>
          </a:prstGeom>
        </p:spPr>
        <p:txBody>
          <a:bodyPr lIns="0" tIns="0" rIns="0" bIns="0"/>
          <a:lstStyle>
            <a:lvl1pPr>
              <a:defRPr sz="1800" baseline="0">
                <a:solidFill>
                  <a:srgbClr val="333F48"/>
                </a:solidFill>
                <a:latin typeface="+mj-lt"/>
              </a:defRPr>
            </a:lvl1pPr>
          </a:lstStyle>
          <a:p>
            <a:pPr lvl="0"/>
            <a:r>
              <a:rPr lang="en-US" dirty="0" smtClean="0"/>
              <a:t>Brief description: Lorem ipsum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Curabitur</a:t>
            </a:r>
            <a:r>
              <a:rPr lang="en-US" dirty="0" smtClean="0"/>
              <a:t> </a:t>
            </a:r>
            <a:r>
              <a:rPr lang="en-US" dirty="0" err="1" smtClean="0"/>
              <a:t>mattis</a:t>
            </a:r>
            <a:r>
              <a:rPr lang="en-US" dirty="0" smtClean="0"/>
              <a:t> </a:t>
            </a:r>
            <a:r>
              <a:rPr lang="en-US" dirty="0" err="1" smtClean="0"/>
              <a:t>sed</a:t>
            </a:r>
            <a:r>
              <a:rPr lang="en-US" dirty="0" smtClean="0"/>
              <a:t> </a:t>
            </a:r>
            <a:r>
              <a:rPr lang="en-US" dirty="0" err="1" smtClean="0"/>
              <a:t>eros</a:t>
            </a:r>
            <a:r>
              <a:rPr lang="en-US" dirty="0" smtClean="0"/>
              <a:t> vitae </a:t>
            </a:r>
            <a:r>
              <a:rPr lang="en-US" dirty="0" err="1" smtClean="0"/>
              <a:t>porttitor</a:t>
            </a:r>
            <a:r>
              <a:rPr lang="en-US" dirty="0" smtClean="0"/>
              <a:t>. Nam </a:t>
            </a:r>
            <a:r>
              <a:rPr lang="en-US" dirty="0" err="1" smtClean="0"/>
              <a:t>imperdiet</a:t>
            </a:r>
            <a:r>
              <a:rPr lang="en-US" dirty="0" smtClean="0"/>
              <a:t> at </a:t>
            </a:r>
            <a:r>
              <a:rPr lang="en-US" dirty="0" err="1" smtClean="0"/>
              <a:t>turpis</a:t>
            </a:r>
            <a:r>
              <a:rPr lang="en-US" dirty="0" smtClean="0"/>
              <a:t> </a:t>
            </a:r>
            <a:r>
              <a:rPr lang="en-US" dirty="0" err="1" smtClean="0"/>
              <a:t>vehicula</a:t>
            </a:r>
            <a:r>
              <a:rPr lang="en-US" dirty="0" smtClean="0"/>
              <a:t> </a:t>
            </a:r>
            <a:r>
              <a:rPr lang="en-US" dirty="0" err="1" smtClean="0"/>
              <a:t>tempor</a:t>
            </a:r>
            <a:r>
              <a:rPr lang="en-US" dirty="0" smtClean="0"/>
              <a:t>. </a:t>
            </a:r>
            <a:r>
              <a:rPr lang="en-US" dirty="0" err="1" smtClean="0"/>
              <a:t>Sed</a:t>
            </a:r>
            <a:r>
              <a:rPr lang="en-US" dirty="0" smtClean="0"/>
              <a:t> a </a:t>
            </a:r>
            <a:r>
              <a:rPr lang="en-US" dirty="0" err="1" smtClean="0"/>
              <a:t>cursus</a:t>
            </a:r>
            <a:r>
              <a:rPr lang="en-US" dirty="0" smtClean="0"/>
              <a:t> magna, </a:t>
            </a:r>
            <a:r>
              <a:rPr lang="en-US" dirty="0" err="1" smtClean="0"/>
              <a:t>vel</a:t>
            </a:r>
            <a:r>
              <a:rPr lang="en-US" dirty="0" smtClean="0"/>
              <a:t> </a:t>
            </a:r>
            <a:r>
              <a:rPr lang="en-US" dirty="0" err="1" smtClean="0"/>
              <a:t>sagittis</a:t>
            </a:r>
            <a:r>
              <a:rPr lang="en-US" dirty="0" smtClean="0"/>
              <a:t> </a:t>
            </a:r>
            <a:r>
              <a:rPr lang="en-US" dirty="0" err="1" smtClean="0"/>
              <a:t>urna</a:t>
            </a:r>
            <a:r>
              <a:rPr lang="en-US" dirty="0" smtClean="0"/>
              <a:t>. </a:t>
            </a:r>
            <a:r>
              <a:rPr lang="en-US" dirty="0" err="1" smtClean="0"/>
              <a:t>Proin</a:t>
            </a:r>
            <a:r>
              <a:rPr lang="en-US" dirty="0" smtClean="0"/>
              <a:t> </a:t>
            </a:r>
            <a:r>
              <a:rPr lang="en-US" dirty="0" err="1" smtClean="0"/>
              <a:t>vestibulum</a:t>
            </a:r>
            <a:r>
              <a:rPr lang="en-US" dirty="0" smtClean="0"/>
              <a:t> </a:t>
            </a:r>
            <a:r>
              <a:rPr lang="en-US" dirty="0" err="1" smtClean="0"/>
              <a:t>risus</a:t>
            </a:r>
            <a:r>
              <a:rPr lang="en-US" dirty="0" smtClean="0"/>
              <a:t>. </a:t>
            </a:r>
          </a:p>
        </p:txBody>
      </p:sp>
      <p:sp>
        <p:nvSpPr>
          <p:cNvPr id="11" name="Content Placeholder 10"/>
          <p:cNvSpPr>
            <a:spLocks noGrp="1"/>
          </p:cNvSpPr>
          <p:nvPr>
            <p:ph sz="quarter" idx="12"/>
          </p:nvPr>
        </p:nvSpPr>
        <p:spPr>
          <a:xfrm>
            <a:off x="655638" y="2269095"/>
            <a:ext cx="7874000" cy="2520355"/>
          </a:xfrm>
          <a:prstGeom prst="rect">
            <a:avLst/>
          </a:prstGeom>
        </p:spPr>
        <p:txBody>
          <a:bodyPr/>
          <a:lstStyle>
            <a:lvl1pPr>
              <a:defRPr sz="2000" baseline="0">
                <a:solidFill>
                  <a:schemeClr val="bg1">
                    <a:lumMod val="95000"/>
                  </a:schemeClr>
                </a:solidFill>
                <a:latin typeface="+mj-lt"/>
              </a:defRPr>
            </a:lvl1pPr>
          </a:lstStyle>
          <a:p>
            <a:pPr lvl="0"/>
            <a:endParaRPr lang="en-US" dirty="0"/>
          </a:p>
        </p:txBody>
      </p:sp>
      <p:grpSp>
        <p:nvGrpSpPr>
          <p:cNvPr id="10" name="Group 9"/>
          <p:cNvGrpSpPr/>
          <p:nvPr userDrawn="1"/>
        </p:nvGrpSpPr>
        <p:grpSpPr>
          <a:xfrm flipH="1">
            <a:off x="0" y="-7"/>
            <a:ext cx="9144000" cy="1570090"/>
            <a:chOff x="0" y="-7"/>
            <a:chExt cx="9144000" cy="1226961"/>
          </a:xfrm>
        </p:grpSpPr>
        <p:sp>
          <p:nvSpPr>
            <p:cNvPr id="14"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5" name="Isosceles Triangle 15"/>
            <p:cNvSpPr/>
            <p:nvPr userDrawn="1"/>
          </p:nvSpPr>
          <p:spPr>
            <a:xfrm flipV="1">
              <a:off x="0" y="-7"/>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Tree>
    <p:extLst>
      <p:ext uri="{BB962C8B-B14F-4D97-AF65-F5344CB8AC3E}">
        <p14:creationId xmlns:p14="http://schemas.microsoft.com/office/powerpoint/2010/main" val="1735865499"/>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hart/smart art -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55638" y="1195810"/>
            <a:ext cx="5200332" cy="1191936"/>
          </a:xfrm>
          <a:prstGeom prst="rect">
            <a:avLst/>
          </a:prstGeom>
        </p:spPr>
        <p:txBody>
          <a:bodyPr lIns="0" tIns="0" rIns="0" bIns="0"/>
          <a:lstStyle>
            <a:lvl1pPr marL="0" indent="0" algn="l">
              <a:buSzPct val="110000"/>
              <a:buFontTx/>
              <a:buNone/>
              <a:defRPr sz="3200" b="1" cap="none" baseline="0">
                <a:solidFill>
                  <a:srgbClr val="004B87"/>
                </a:solidFill>
              </a:defRPr>
            </a:lvl1pPr>
          </a:lstStyle>
          <a:p>
            <a:r>
              <a:rPr lang="en-US" dirty="0" smtClean="0"/>
              <a:t>2 line chart/smart art heading – sentence case</a:t>
            </a:r>
            <a:endParaRPr lang="en-US" dirty="0"/>
          </a:p>
        </p:txBody>
      </p:sp>
      <p:grpSp>
        <p:nvGrpSpPr>
          <p:cNvPr id="10" name="Group 9"/>
          <p:cNvGrpSpPr/>
          <p:nvPr userDrawn="1"/>
        </p:nvGrpSpPr>
        <p:grpSpPr>
          <a:xfrm flipH="1">
            <a:off x="0" y="-7"/>
            <a:ext cx="9144000" cy="1570090"/>
            <a:chOff x="0" y="-7"/>
            <a:chExt cx="9144000" cy="1226961"/>
          </a:xfrm>
        </p:grpSpPr>
        <p:sp>
          <p:nvSpPr>
            <p:cNvPr id="14"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5" name="Isosceles Triangle 15"/>
            <p:cNvSpPr/>
            <p:nvPr userDrawn="1"/>
          </p:nvSpPr>
          <p:spPr>
            <a:xfrm flipV="1">
              <a:off x="0" y="-7"/>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
        <p:nvSpPr>
          <p:cNvPr id="16" name="Text Placeholder 12"/>
          <p:cNvSpPr>
            <a:spLocks noGrp="1"/>
          </p:cNvSpPr>
          <p:nvPr>
            <p:ph type="body" sz="quarter" idx="12" hasCustomPrompt="1"/>
          </p:nvPr>
        </p:nvSpPr>
        <p:spPr>
          <a:xfrm>
            <a:off x="655639" y="2583179"/>
            <a:ext cx="2795586" cy="3082291"/>
          </a:xfrm>
          <a:prstGeom prst="rect">
            <a:avLst/>
          </a:prstGeom>
        </p:spPr>
        <p:txBody>
          <a:bodyPr lIns="0" tIns="0" rIns="0" bIns="0" anchor="t"/>
          <a:lstStyle>
            <a:lvl1pPr>
              <a:defRPr sz="1800" b="0" baseline="0">
                <a:solidFill>
                  <a:srgbClr val="333F48"/>
                </a:solidFill>
                <a:latin typeface="+mj-lt"/>
              </a:defRPr>
            </a:lvl1pPr>
          </a:lstStyle>
          <a:p>
            <a:pPr lvl="0"/>
            <a:r>
              <a:rPr lang="en-US" dirty="0" smtClean="0"/>
              <a:t>Brief description: Lorem ipsum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Curabitur</a:t>
            </a:r>
            <a:r>
              <a:rPr lang="en-US" dirty="0" smtClean="0"/>
              <a:t> </a:t>
            </a:r>
            <a:r>
              <a:rPr lang="en-US" dirty="0" err="1" smtClean="0"/>
              <a:t>mattis</a:t>
            </a:r>
            <a:r>
              <a:rPr lang="en-US" dirty="0" smtClean="0"/>
              <a:t> </a:t>
            </a:r>
            <a:r>
              <a:rPr lang="en-US" dirty="0" err="1" smtClean="0"/>
              <a:t>sed</a:t>
            </a:r>
            <a:r>
              <a:rPr lang="en-US" dirty="0" smtClean="0"/>
              <a:t> </a:t>
            </a:r>
            <a:r>
              <a:rPr lang="en-US" dirty="0" err="1" smtClean="0"/>
              <a:t>eros</a:t>
            </a:r>
            <a:r>
              <a:rPr lang="en-US" dirty="0" smtClean="0"/>
              <a:t> vitae </a:t>
            </a:r>
            <a:r>
              <a:rPr lang="en-US" dirty="0" err="1" smtClean="0"/>
              <a:t>porttitor</a:t>
            </a:r>
            <a:r>
              <a:rPr lang="en-US" dirty="0" smtClean="0"/>
              <a:t>. Nam </a:t>
            </a:r>
            <a:r>
              <a:rPr lang="en-US" dirty="0" err="1" smtClean="0"/>
              <a:t>imperdiet</a:t>
            </a:r>
            <a:r>
              <a:rPr lang="en-US" dirty="0" smtClean="0"/>
              <a:t> at </a:t>
            </a:r>
            <a:r>
              <a:rPr lang="en-US" dirty="0" err="1" smtClean="0"/>
              <a:t>turpis</a:t>
            </a:r>
            <a:r>
              <a:rPr lang="en-US" dirty="0" smtClean="0"/>
              <a:t> </a:t>
            </a:r>
            <a:r>
              <a:rPr lang="en-US" dirty="0" err="1" smtClean="0"/>
              <a:t>vehicula</a:t>
            </a:r>
            <a:r>
              <a:rPr lang="en-US" dirty="0" smtClean="0"/>
              <a:t> </a:t>
            </a:r>
            <a:r>
              <a:rPr lang="en-US" dirty="0" err="1" smtClean="0"/>
              <a:t>tempor</a:t>
            </a:r>
            <a:r>
              <a:rPr lang="en-US" dirty="0" smtClean="0"/>
              <a:t>. </a:t>
            </a:r>
            <a:r>
              <a:rPr lang="en-US" dirty="0" err="1" smtClean="0"/>
              <a:t>Sed</a:t>
            </a:r>
            <a:r>
              <a:rPr lang="en-US" dirty="0" smtClean="0"/>
              <a:t> a </a:t>
            </a:r>
            <a:r>
              <a:rPr lang="en-US" dirty="0" err="1" smtClean="0"/>
              <a:t>cursus</a:t>
            </a:r>
            <a:r>
              <a:rPr lang="en-US" dirty="0" smtClean="0"/>
              <a:t> magna, </a:t>
            </a:r>
            <a:r>
              <a:rPr lang="en-US" dirty="0" err="1" smtClean="0"/>
              <a:t>vel</a:t>
            </a:r>
            <a:r>
              <a:rPr lang="en-US" dirty="0" smtClean="0"/>
              <a:t> </a:t>
            </a:r>
            <a:r>
              <a:rPr lang="en-US" dirty="0" err="1" smtClean="0"/>
              <a:t>sagittis</a:t>
            </a:r>
            <a:r>
              <a:rPr lang="en-US" dirty="0" smtClean="0"/>
              <a:t> </a:t>
            </a:r>
            <a:r>
              <a:rPr lang="en-US" dirty="0" err="1" smtClean="0"/>
              <a:t>urna</a:t>
            </a:r>
            <a:r>
              <a:rPr lang="en-US" dirty="0" smtClean="0"/>
              <a:t>. </a:t>
            </a:r>
            <a:r>
              <a:rPr lang="en-US" dirty="0" err="1" smtClean="0"/>
              <a:t>Proin</a:t>
            </a:r>
            <a:r>
              <a:rPr lang="en-US" dirty="0" smtClean="0"/>
              <a:t> </a:t>
            </a:r>
            <a:r>
              <a:rPr lang="en-US" dirty="0" err="1" smtClean="0"/>
              <a:t>vestibulum</a:t>
            </a:r>
            <a:r>
              <a:rPr lang="en-US" dirty="0" smtClean="0"/>
              <a:t> </a:t>
            </a:r>
            <a:r>
              <a:rPr lang="en-US" dirty="0" err="1" smtClean="0"/>
              <a:t>risus</a:t>
            </a:r>
            <a:r>
              <a:rPr lang="en-US" dirty="0" smtClean="0"/>
              <a:t>. </a:t>
            </a:r>
          </a:p>
        </p:txBody>
      </p:sp>
      <p:sp>
        <p:nvSpPr>
          <p:cNvPr id="17" name="Content Placeholder 10"/>
          <p:cNvSpPr>
            <a:spLocks noGrp="1"/>
          </p:cNvSpPr>
          <p:nvPr>
            <p:ph sz="quarter" idx="13"/>
          </p:nvPr>
        </p:nvSpPr>
        <p:spPr>
          <a:xfrm>
            <a:off x="3670300" y="2583179"/>
            <a:ext cx="4859338" cy="3082291"/>
          </a:xfrm>
          <a:prstGeom prst="rect">
            <a:avLst/>
          </a:prstGeom>
        </p:spPr>
        <p:txBody>
          <a:bodyPr/>
          <a:lstStyle>
            <a:lvl1pPr algn="ctr">
              <a:defRPr sz="2000" baseline="0">
                <a:solidFill>
                  <a:schemeClr val="bg1">
                    <a:lumMod val="95000"/>
                  </a:schemeClr>
                </a:solidFill>
                <a:latin typeface="+mj-lt"/>
              </a:defRPr>
            </a:lvl1pPr>
          </a:lstStyle>
          <a:p>
            <a:pPr lvl="0"/>
            <a:endParaRPr lang="en-US" dirty="0"/>
          </a:p>
        </p:txBody>
      </p:sp>
    </p:spTree>
    <p:extLst>
      <p:ext uri="{BB962C8B-B14F-4D97-AF65-F5344CB8AC3E}">
        <p14:creationId xmlns:p14="http://schemas.microsoft.com/office/powerpoint/2010/main" val="3582310518"/>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hart/smart art -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55638" y="1195810"/>
            <a:ext cx="5200332" cy="1063520"/>
          </a:xfrm>
          <a:prstGeom prst="rect">
            <a:avLst/>
          </a:prstGeom>
        </p:spPr>
        <p:txBody>
          <a:bodyPr lIns="0" tIns="0" rIns="0" bIns="0"/>
          <a:lstStyle>
            <a:lvl1pPr marL="0" indent="0" algn="l">
              <a:buSzPct val="110000"/>
              <a:buFontTx/>
              <a:buNone/>
              <a:defRPr sz="3200" b="1" cap="none" baseline="0">
                <a:solidFill>
                  <a:srgbClr val="004B87"/>
                </a:solidFill>
              </a:defRPr>
            </a:lvl1pPr>
          </a:lstStyle>
          <a:p>
            <a:r>
              <a:rPr lang="en-US" dirty="0" smtClean="0"/>
              <a:t>2 line chart/smart art heading – sentence case</a:t>
            </a:r>
            <a:endParaRPr lang="en-US" dirty="0"/>
          </a:p>
        </p:txBody>
      </p:sp>
      <p:grpSp>
        <p:nvGrpSpPr>
          <p:cNvPr id="10" name="Group 9"/>
          <p:cNvGrpSpPr/>
          <p:nvPr userDrawn="1"/>
        </p:nvGrpSpPr>
        <p:grpSpPr>
          <a:xfrm flipH="1">
            <a:off x="0" y="-7"/>
            <a:ext cx="9144000" cy="1570090"/>
            <a:chOff x="0" y="-7"/>
            <a:chExt cx="9144000" cy="1226961"/>
          </a:xfrm>
        </p:grpSpPr>
        <p:sp>
          <p:nvSpPr>
            <p:cNvPr id="14" name="Isosceles Triangle 15"/>
            <p:cNvSpPr/>
            <p:nvPr userDrawn="1"/>
          </p:nvSpPr>
          <p:spPr>
            <a:xfrm flipH="1" flipV="1">
              <a:off x="4347556" y="-7"/>
              <a:ext cx="4796444" cy="931027"/>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298D5A">
                    <a:alpha val="99000"/>
                  </a:srgbClr>
                </a:gs>
                <a:gs pos="72000">
                  <a:srgbClr val="007B91">
                    <a:alpha val="90000"/>
                  </a:srgbClr>
                </a:gs>
                <a:gs pos="0">
                  <a:srgbClr val="00559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sp>
          <p:nvSpPr>
            <p:cNvPr id="15" name="Isosceles Triangle 15"/>
            <p:cNvSpPr/>
            <p:nvPr userDrawn="1"/>
          </p:nvSpPr>
          <p:spPr>
            <a:xfrm flipV="1">
              <a:off x="0" y="-7"/>
              <a:ext cx="9144000" cy="1226961"/>
            </a:xfrm>
            <a:custGeom>
              <a:avLst/>
              <a:gdLst>
                <a:gd name="connsiteX0" fmla="*/ 0 w 6899196"/>
                <a:gd name="connsiteY0" fmla="*/ 1943636 h 1943636"/>
                <a:gd name="connsiteX1" fmla="*/ 0 w 6899196"/>
                <a:gd name="connsiteY1" fmla="*/ 0 h 1943636"/>
                <a:gd name="connsiteX2" fmla="*/ 6899196 w 6899196"/>
                <a:gd name="connsiteY2" fmla="*/ 1943636 h 1943636"/>
                <a:gd name="connsiteX3" fmla="*/ 0 w 6899196"/>
                <a:gd name="connsiteY3" fmla="*/ 1943636 h 1943636"/>
                <a:gd name="connsiteX0" fmla="*/ 0 w 6852897"/>
                <a:gd name="connsiteY0" fmla="*/ 1943636 h 1943636"/>
                <a:gd name="connsiteX1" fmla="*/ 0 w 6852897"/>
                <a:gd name="connsiteY1" fmla="*/ 0 h 1943636"/>
                <a:gd name="connsiteX2" fmla="*/ 6852897 w 6852897"/>
                <a:gd name="connsiteY2" fmla="*/ 901914 h 1943636"/>
                <a:gd name="connsiteX3" fmla="*/ 0 w 6852897"/>
                <a:gd name="connsiteY3" fmla="*/ 1943636 h 1943636"/>
                <a:gd name="connsiteX0" fmla="*/ 0 w 7324822"/>
                <a:gd name="connsiteY0" fmla="*/ 1943636 h 1943636"/>
                <a:gd name="connsiteX1" fmla="*/ 0 w 7324822"/>
                <a:gd name="connsiteY1" fmla="*/ 0 h 1943636"/>
                <a:gd name="connsiteX2" fmla="*/ 7324822 w 7324822"/>
                <a:gd name="connsiteY2" fmla="*/ 1939517 h 1943636"/>
                <a:gd name="connsiteX3" fmla="*/ 0 w 7324822"/>
                <a:gd name="connsiteY3" fmla="*/ 1943636 h 1943636"/>
                <a:gd name="connsiteX0" fmla="*/ 0 w 7324822"/>
                <a:gd name="connsiteY0" fmla="*/ 2171404 h 2171404"/>
                <a:gd name="connsiteX1" fmla="*/ 0 w 7324822"/>
                <a:gd name="connsiteY1" fmla="*/ 0 h 2171404"/>
                <a:gd name="connsiteX2" fmla="*/ 7324822 w 7324822"/>
                <a:gd name="connsiteY2" fmla="*/ 2167285 h 2171404"/>
                <a:gd name="connsiteX3" fmla="*/ 0 w 7324822"/>
                <a:gd name="connsiteY3" fmla="*/ 2171404 h 2171404"/>
              </a:gdLst>
              <a:ahLst/>
              <a:cxnLst>
                <a:cxn ang="0">
                  <a:pos x="connsiteX0" y="connsiteY0"/>
                </a:cxn>
                <a:cxn ang="0">
                  <a:pos x="connsiteX1" y="connsiteY1"/>
                </a:cxn>
                <a:cxn ang="0">
                  <a:pos x="connsiteX2" y="connsiteY2"/>
                </a:cxn>
                <a:cxn ang="0">
                  <a:pos x="connsiteX3" y="connsiteY3"/>
                </a:cxn>
              </a:cxnLst>
              <a:rect l="l" t="t" r="r" b="b"/>
              <a:pathLst>
                <a:path w="7324822" h="2171404">
                  <a:moveTo>
                    <a:pt x="0" y="2171404"/>
                  </a:moveTo>
                  <a:lnTo>
                    <a:pt x="0" y="0"/>
                  </a:lnTo>
                  <a:lnTo>
                    <a:pt x="7324822" y="2167285"/>
                  </a:lnTo>
                  <a:lnTo>
                    <a:pt x="0" y="2171404"/>
                  </a:lnTo>
                  <a:close/>
                </a:path>
              </a:pathLst>
            </a:custGeom>
            <a:gradFill flip="none" rotWithShape="1">
              <a:gsLst>
                <a:gs pos="100000">
                  <a:srgbClr val="004B87">
                    <a:alpha val="72000"/>
                  </a:srgbClr>
                </a:gs>
                <a:gs pos="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 </a:t>
              </a:r>
              <a:endParaRPr lang="en-US" b="1" dirty="0"/>
            </a:p>
          </p:txBody>
        </p:sp>
      </p:grpSp>
      <p:sp>
        <p:nvSpPr>
          <p:cNvPr id="11" name="Content Placeholder 10"/>
          <p:cNvSpPr>
            <a:spLocks noGrp="1"/>
          </p:cNvSpPr>
          <p:nvPr>
            <p:ph sz="quarter" idx="13"/>
          </p:nvPr>
        </p:nvSpPr>
        <p:spPr>
          <a:xfrm>
            <a:off x="4618594" y="2324100"/>
            <a:ext cx="4525406" cy="2331720"/>
          </a:xfrm>
          <a:prstGeom prst="rect">
            <a:avLst/>
          </a:prstGeom>
        </p:spPr>
        <p:txBody>
          <a:bodyPr/>
          <a:lstStyle>
            <a:lvl1pPr algn="ctr">
              <a:defRPr sz="2000" baseline="0">
                <a:solidFill>
                  <a:schemeClr val="bg1">
                    <a:lumMod val="95000"/>
                  </a:schemeClr>
                </a:solidFill>
                <a:latin typeface="+mj-lt"/>
              </a:defRPr>
            </a:lvl1pPr>
          </a:lstStyle>
          <a:p>
            <a:pPr lvl="0"/>
            <a:endParaRPr lang="en-US" dirty="0"/>
          </a:p>
        </p:txBody>
      </p:sp>
      <p:sp>
        <p:nvSpPr>
          <p:cNvPr id="18" name="Content Placeholder 10"/>
          <p:cNvSpPr>
            <a:spLocks noGrp="1"/>
          </p:cNvSpPr>
          <p:nvPr>
            <p:ph sz="quarter" idx="12"/>
          </p:nvPr>
        </p:nvSpPr>
        <p:spPr>
          <a:xfrm>
            <a:off x="0" y="2324100"/>
            <a:ext cx="4525406" cy="2331720"/>
          </a:xfrm>
          <a:prstGeom prst="rect">
            <a:avLst/>
          </a:prstGeom>
        </p:spPr>
        <p:txBody>
          <a:bodyPr/>
          <a:lstStyle>
            <a:lvl1pPr algn="ctr">
              <a:defRPr sz="2000" baseline="0">
                <a:solidFill>
                  <a:schemeClr val="bg1">
                    <a:lumMod val="95000"/>
                  </a:schemeClr>
                </a:solidFill>
                <a:latin typeface="+mj-lt"/>
              </a:defRPr>
            </a:lvl1pPr>
          </a:lstStyle>
          <a:p>
            <a:pPr lvl="0"/>
            <a:endParaRPr lang="en-US" dirty="0"/>
          </a:p>
        </p:txBody>
      </p:sp>
      <p:sp>
        <p:nvSpPr>
          <p:cNvPr id="19" name="Text Placeholder 12"/>
          <p:cNvSpPr>
            <a:spLocks noGrp="1"/>
          </p:cNvSpPr>
          <p:nvPr>
            <p:ph type="body" sz="quarter" idx="11" hasCustomPrompt="1"/>
          </p:nvPr>
        </p:nvSpPr>
        <p:spPr>
          <a:xfrm>
            <a:off x="304800" y="4747540"/>
            <a:ext cx="4016759" cy="919240"/>
          </a:xfrm>
          <a:prstGeom prst="rect">
            <a:avLst/>
          </a:prstGeom>
        </p:spPr>
        <p:txBody>
          <a:bodyPr lIns="0" tIns="0" rIns="0" bIns="0" anchor="ctr"/>
          <a:lstStyle>
            <a:lvl1pPr>
              <a:defRPr sz="1800" b="0" baseline="0">
                <a:solidFill>
                  <a:srgbClr val="333F48"/>
                </a:solidFill>
                <a:latin typeface="+mj-lt"/>
              </a:defRPr>
            </a:lvl1pPr>
          </a:lstStyle>
          <a:p>
            <a:pPr lvl="0"/>
            <a:r>
              <a:rPr lang="en-US" dirty="0" smtClean="0"/>
              <a:t>Brief description: Lorem ipsum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Curabitur</a:t>
            </a:r>
            <a:r>
              <a:rPr lang="en-US" dirty="0" smtClean="0"/>
              <a:t> </a:t>
            </a:r>
            <a:r>
              <a:rPr lang="en-US" dirty="0" err="1" smtClean="0"/>
              <a:t>mattis</a:t>
            </a:r>
            <a:r>
              <a:rPr lang="en-US" dirty="0" smtClean="0"/>
              <a:t> </a:t>
            </a:r>
            <a:r>
              <a:rPr lang="en-US" dirty="0" err="1" smtClean="0"/>
              <a:t>sed</a:t>
            </a:r>
            <a:r>
              <a:rPr lang="en-US" dirty="0" smtClean="0"/>
              <a:t> </a:t>
            </a:r>
            <a:r>
              <a:rPr lang="en-US" dirty="0" err="1" smtClean="0"/>
              <a:t>eros</a:t>
            </a:r>
            <a:r>
              <a:rPr lang="en-US" dirty="0" smtClean="0"/>
              <a:t> vitae </a:t>
            </a:r>
            <a:r>
              <a:rPr lang="en-US" dirty="0" err="1" smtClean="0"/>
              <a:t>porttitor</a:t>
            </a:r>
            <a:r>
              <a:rPr lang="en-US" dirty="0" smtClean="0"/>
              <a:t>. </a:t>
            </a:r>
          </a:p>
        </p:txBody>
      </p:sp>
      <p:sp>
        <p:nvSpPr>
          <p:cNvPr id="20" name="Text Placeholder 12"/>
          <p:cNvSpPr>
            <a:spLocks noGrp="1"/>
          </p:cNvSpPr>
          <p:nvPr>
            <p:ph type="body" sz="quarter" idx="14" hasCustomPrompt="1"/>
          </p:nvPr>
        </p:nvSpPr>
        <p:spPr>
          <a:xfrm>
            <a:off x="4807881" y="4747540"/>
            <a:ext cx="4016759" cy="919240"/>
          </a:xfrm>
          <a:prstGeom prst="rect">
            <a:avLst/>
          </a:prstGeom>
        </p:spPr>
        <p:txBody>
          <a:bodyPr lIns="0" tIns="0" rIns="0" bIns="0" anchor="ctr"/>
          <a:lstStyle>
            <a:lvl1pPr>
              <a:defRPr sz="1800" b="0" baseline="0">
                <a:solidFill>
                  <a:srgbClr val="333F48"/>
                </a:solidFill>
                <a:latin typeface="+mj-lt"/>
              </a:defRPr>
            </a:lvl1pPr>
          </a:lstStyle>
          <a:p>
            <a:pPr lvl="0"/>
            <a:r>
              <a:rPr lang="en-US" dirty="0" smtClean="0"/>
              <a:t>Brief description: Lorem ipsum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Curabitur</a:t>
            </a:r>
            <a:r>
              <a:rPr lang="en-US" dirty="0" smtClean="0"/>
              <a:t> </a:t>
            </a:r>
            <a:r>
              <a:rPr lang="en-US" dirty="0" err="1" smtClean="0"/>
              <a:t>mattis</a:t>
            </a:r>
            <a:r>
              <a:rPr lang="en-US" dirty="0" smtClean="0"/>
              <a:t> </a:t>
            </a:r>
            <a:r>
              <a:rPr lang="en-US" dirty="0" err="1" smtClean="0"/>
              <a:t>sed</a:t>
            </a:r>
            <a:r>
              <a:rPr lang="en-US" dirty="0" smtClean="0"/>
              <a:t> </a:t>
            </a:r>
            <a:r>
              <a:rPr lang="en-US" dirty="0" err="1" smtClean="0"/>
              <a:t>eros</a:t>
            </a:r>
            <a:r>
              <a:rPr lang="en-US" dirty="0" smtClean="0"/>
              <a:t> vitae </a:t>
            </a:r>
            <a:r>
              <a:rPr lang="en-US" dirty="0" err="1" smtClean="0"/>
              <a:t>porttitor</a:t>
            </a:r>
            <a:r>
              <a:rPr lang="en-US" dirty="0" smtClean="0"/>
              <a:t>. </a:t>
            </a:r>
          </a:p>
        </p:txBody>
      </p:sp>
    </p:spTree>
    <p:extLst>
      <p:ext uri="{BB962C8B-B14F-4D97-AF65-F5344CB8AC3E}">
        <p14:creationId xmlns:p14="http://schemas.microsoft.com/office/powerpoint/2010/main" val="2652387418"/>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G Georgian Text_Image Option 2-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Isosceles Triangle 3"/>
          <p:cNvSpPr/>
          <p:nvPr userDrawn="1"/>
        </p:nvSpPr>
        <p:spPr>
          <a:xfrm flipH="1">
            <a:off x="1900106" y="5167619"/>
            <a:ext cx="7243894" cy="1690380"/>
          </a:xfrm>
          <a:prstGeom prst="triangle">
            <a:avLst>
              <a:gd name="adj" fmla="val 0"/>
            </a:avLst>
          </a:prstGeom>
          <a:solidFill>
            <a:srgbClr val="004B87">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Isosceles Triangle 5"/>
          <p:cNvSpPr/>
          <p:nvPr userDrawn="1"/>
        </p:nvSpPr>
        <p:spPr>
          <a:xfrm flipH="1">
            <a:off x="-5" y="-3349"/>
            <a:ext cx="3811679" cy="6035880"/>
          </a:xfrm>
          <a:custGeom>
            <a:avLst/>
            <a:gdLst>
              <a:gd name="connsiteX0" fmla="*/ 0 w 4995949"/>
              <a:gd name="connsiteY0" fmla="*/ 6858000 h 6858000"/>
              <a:gd name="connsiteX1" fmla="*/ 4995949 w 4995949"/>
              <a:gd name="connsiteY1" fmla="*/ 0 h 6858000"/>
              <a:gd name="connsiteX2" fmla="*/ 4995949 w 4995949"/>
              <a:gd name="connsiteY2" fmla="*/ 6858000 h 6858000"/>
              <a:gd name="connsiteX3" fmla="*/ 0 w 4995949"/>
              <a:gd name="connsiteY3" fmla="*/ 6858000 h 6858000"/>
              <a:gd name="connsiteX0" fmla="*/ 0 w 4995949"/>
              <a:gd name="connsiteY0" fmla="*/ 6858000 h 6858000"/>
              <a:gd name="connsiteX1" fmla="*/ 2340831 w 4995949"/>
              <a:gd name="connsiteY1" fmla="*/ 3653406 h 6858000"/>
              <a:gd name="connsiteX2" fmla="*/ 4995949 w 4995949"/>
              <a:gd name="connsiteY2" fmla="*/ 0 h 6858000"/>
              <a:gd name="connsiteX3" fmla="*/ 4995949 w 4995949"/>
              <a:gd name="connsiteY3" fmla="*/ 6858000 h 6858000"/>
              <a:gd name="connsiteX4" fmla="*/ 0 w 4995949"/>
              <a:gd name="connsiteY4" fmla="*/ 6858000 h 6858000"/>
              <a:gd name="connsiteX0" fmla="*/ 0 w 4995949"/>
              <a:gd name="connsiteY0" fmla="*/ 6858000 h 6858000"/>
              <a:gd name="connsiteX1" fmla="*/ 1187345 w 4995949"/>
              <a:gd name="connsiteY1" fmla="*/ 1 h 6858000"/>
              <a:gd name="connsiteX2" fmla="*/ 4995949 w 4995949"/>
              <a:gd name="connsiteY2" fmla="*/ 0 h 6858000"/>
              <a:gd name="connsiteX3" fmla="*/ 4995949 w 4995949"/>
              <a:gd name="connsiteY3" fmla="*/ 6858000 h 6858000"/>
              <a:gd name="connsiteX4" fmla="*/ 0 w 4995949"/>
              <a:gd name="connsiteY4" fmla="*/ 6858000 h 6858000"/>
              <a:gd name="connsiteX0" fmla="*/ 1480354 w 3808604"/>
              <a:gd name="connsiteY0" fmla="*/ 6778305 h 6858000"/>
              <a:gd name="connsiteX1" fmla="*/ 0 w 3808604"/>
              <a:gd name="connsiteY1" fmla="*/ 1 h 6858000"/>
              <a:gd name="connsiteX2" fmla="*/ 3808604 w 3808604"/>
              <a:gd name="connsiteY2" fmla="*/ 0 h 6858000"/>
              <a:gd name="connsiteX3" fmla="*/ 3808604 w 3808604"/>
              <a:gd name="connsiteY3" fmla="*/ 6858000 h 6858000"/>
              <a:gd name="connsiteX4" fmla="*/ 1480354 w 3808604"/>
              <a:gd name="connsiteY4" fmla="*/ 6778305 h 6858000"/>
              <a:gd name="connsiteX0" fmla="*/ 993792 w 3808604"/>
              <a:gd name="connsiteY0" fmla="*/ 6853806 h 6858000"/>
              <a:gd name="connsiteX1" fmla="*/ 0 w 3808604"/>
              <a:gd name="connsiteY1" fmla="*/ 1 h 6858000"/>
              <a:gd name="connsiteX2" fmla="*/ 3808604 w 3808604"/>
              <a:gd name="connsiteY2" fmla="*/ 0 h 6858000"/>
              <a:gd name="connsiteX3" fmla="*/ 3808604 w 3808604"/>
              <a:gd name="connsiteY3" fmla="*/ 6858000 h 6858000"/>
              <a:gd name="connsiteX4" fmla="*/ 993792 w 3808604"/>
              <a:gd name="connsiteY4" fmla="*/ 6853806 h 6858000"/>
              <a:gd name="connsiteX0" fmla="*/ 993792 w 3808604"/>
              <a:gd name="connsiteY0" fmla="*/ 6853806 h 6853806"/>
              <a:gd name="connsiteX1" fmla="*/ 0 w 3808604"/>
              <a:gd name="connsiteY1" fmla="*/ 1 h 6853806"/>
              <a:gd name="connsiteX2" fmla="*/ 3808604 w 3808604"/>
              <a:gd name="connsiteY2" fmla="*/ 0 h 6853806"/>
              <a:gd name="connsiteX3" fmla="*/ 3800215 w 3808604"/>
              <a:gd name="connsiteY3" fmla="*/ 5649985 h 6853806"/>
              <a:gd name="connsiteX4" fmla="*/ 993792 w 3808604"/>
              <a:gd name="connsiteY4" fmla="*/ 6853806 h 6853806"/>
              <a:gd name="connsiteX0" fmla="*/ 935069 w 3808604"/>
              <a:gd name="connsiteY0" fmla="*/ 6438551 h 6438551"/>
              <a:gd name="connsiteX1" fmla="*/ 0 w 3808604"/>
              <a:gd name="connsiteY1" fmla="*/ 1 h 6438551"/>
              <a:gd name="connsiteX2" fmla="*/ 3808604 w 3808604"/>
              <a:gd name="connsiteY2" fmla="*/ 0 h 6438551"/>
              <a:gd name="connsiteX3" fmla="*/ 3800215 w 3808604"/>
              <a:gd name="connsiteY3" fmla="*/ 5649985 h 6438551"/>
              <a:gd name="connsiteX4" fmla="*/ 935069 w 3808604"/>
              <a:gd name="connsiteY4" fmla="*/ 6438551 h 643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8604" h="6438551">
                <a:moveTo>
                  <a:pt x="935069" y="6438551"/>
                </a:moveTo>
                <a:lnTo>
                  <a:pt x="0" y="1"/>
                </a:lnTo>
                <a:lnTo>
                  <a:pt x="3808604" y="0"/>
                </a:lnTo>
                <a:cubicBezTo>
                  <a:pt x="3805808" y="1883328"/>
                  <a:pt x="3803011" y="3766657"/>
                  <a:pt x="3800215" y="5649985"/>
                </a:cubicBezTo>
                <a:lnTo>
                  <a:pt x="935069" y="6438551"/>
                </a:lnTo>
                <a:close/>
              </a:path>
            </a:pathLst>
          </a:custGeom>
          <a:solidFill>
            <a:srgbClr val="00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2"/>
          <p:cNvSpPr>
            <a:spLocks noGrp="1"/>
          </p:cNvSpPr>
          <p:nvPr>
            <p:ph type="pic" sz="quarter" idx="11"/>
          </p:nvPr>
        </p:nvSpPr>
        <p:spPr>
          <a:xfrm>
            <a:off x="2870479" y="-3703"/>
            <a:ext cx="6273520" cy="6358363"/>
          </a:xfrm>
          <a:custGeom>
            <a:avLst/>
            <a:gdLst>
              <a:gd name="connsiteX0" fmla="*/ 0 w 5029200"/>
              <a:gd name="connsiteY0" fmla="*/ 0 h 6858000"/>
              <a:gd name="connsiteX1" fmla="*/ 5029200 w 5029200"/>
              <a:gd name="connsiteY1" fmla="*/ 0 h 6858000"/>
              <a:gd name="connsiteX2" fmla="*/ 5029200 w 5029200"/>
              <a:gd name="connsiteY2" fmla="*/ 6858000 h 6858000"/>
              <a:gd name="connsiteX3" fmla="*/ 0 w 5029200"/>
              <a:gd name="connsiteY3" fmla="*/ 6858000 h 6858000"/>
              <a:gd name="connsiteX4" fmla="*/ 0 w 5029200"/>
              <a:gd name="connsiteY4" fmla="*/ 0 h 6858000"/>
              <a:gd name="connsiteX0" fmla="*/ 1851 w 5031051"/>
              <a:gd name="connsiteY0" fmla="*/ 0 h 6858000"/>
              <a:gd name="connsiteX1" fmla="*/ 5031051 w 5031051"/>
              <a:gd name="connsiteY1" fmla="*/ 0 h 6858000"/>
              <a:gd name="connsiteX2" fmla="*/ 5031051 w 5031051"/>
              <a:gd name="connsiteY2" fmla="*/ 6858000 h 6858000"/>
              <a:gd name="connsiteX3" fmla="*/ 1851 w 5031051"/>
              <a:gd name="connsiteY3" fmla="*/ 6858000 h 6858000"/>
              <a:gd name="connsiteX4" fmla="*/ 0 w 5031051"/>
              <a:gd name="connsiteY4" fmla="*/ 4146267 h 6858000"/>
              <a:gd name="connsiteX5" fmla="*/ 1851 w 5031051"/>
              <a:gd name="connsiteY5" fmla="*/ 0 h 6858000"/>
              <a:gd name="connsiteX0" fmla="*/ 964377 w 5031051"/>
              <a:gd name="connsiteY0" fmla="*/ 0 h 6861702"/>
              <a:gd name="connsiteX1" fmla="*/ 5031051 w 5031051"/>
              <a:gd name="connsiteY1" fmla="*/ 3702 h 6861702"/>
              <a:gd name="connsiteX2" fmla="*/ 5031051 w 5031051"/>
              <a:gd name="connsiteY2" fmla="*/ 6861702 h 6861702"/>
              <a:gd name="connsiteX3" fmla="*/ 1851 w 5031051"/>
              <a:gd name="connsiteY3" fmla="*/ 6861702 h 6861702"/>
              <a:gd name="connsiteX4" fmla="*/ 0 w 5031051"/>
              <a:gd name="connsiteY4" fmla="*/ 4149969 h 6861702"/>
              <a:gd name="connsiteX5" fmla="*/ 964377 w 5031051"/>
              <a:gd name="connsiteY5" fmla="*/ 0 h 6861702"/>
              <a:gd name="connsiteX0" fmla="*/ 964377 w 5031051"/>
              <a:gd name="connsiteY0" fmla="*/ 0 h 6861702"/>
              <a:gd name="connsiteX1" fmla="*/ 5031051 w 5031051"/>
              <a:gd name="connsiteY1" fmla="*/ 3702 h 6861702"/>
              <a:gd name="connsiteX2" fmla="*/ 5031051 w 5031051"/>
              <a:gd name="connsiteY2" fmla="*/ 6861702 h 6861702"/>
              <a:gd name="connsiteX3" fmla="*/ 497397 w 5031051"/>
              <a:gd name="connsiteY3" fmla="*/ 6861702 h 6861702"/>
              <a:gd name="connsiteX4" fmla="*/ 0 w 5031051"/>
              <a:gd name="connsiteY4" fmla="*/ 4149969 h 6861702"/>
              <a:gd name="connsiteX5" fmla="*/ 964377 w 5031051"/>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738968 w 6272622"/>
              <a:gd name="connsiteY3" fmla="*/ 6861702 h 6861702"/>
              <a:gd name="connsiteX4" fmla="*/ 0 w 6272622"/>
              <a:gd name="connsiteY4" fmla="*/ 6041686 h 6861702"/>
              <a:gd name="connsiteX5" fmla="*/ 2205948 w 6272622"/>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332102 w 6272622"/>
              <a:gd name="connsiteY3" fmla="*/ 6362557 h 6861702"/>
              <a:gd name="connsiteX4" fmla="*/ 0 w 6272622"/>
              <a:gd name="connsiteY4" fmla="*/ 6041686 h 6861702"/>
              <a:gd name="connsiteX5" fmla="*/ 2205948 w 6272622"/>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533438 w 6272622"/>
              <a:gd name="connsiteY3" fmla="*/ 6425475 h 6861702"/>
              <a:gd name="connsiteX4" fmla="*/ 0 w 6272622"/>
              <a:gd name="connsiteY4" fmla="*/ 6041686 h 6861702"/>
              <a:gd name="connsiteX5" fmla="*/ 2205948 w 6272622"/>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470521 w 6272622"/>
              <a:gd name="connsiteY3" fmla="*/ 6421281 h 6861702"/>
              <a:gd name="connsiteX4" fmla="*/ 0 w 6272622"/>
              <a:gd name="connsiteY4" fmla="*/ 6041686 h 6861702"/>
              <a:gd name="connsiteX5" fmla="*/ 2205948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470521 w 6272622"/>
              <a:gd name="connsiteY3" fmla="*/ 6421281 h 6861702"/>
              <a:gd name="connsiteX4" fmla="*/ 0 w 6272622"/>
              <a:gd name="connsiteY4" fmla="*/ 6041686 h 6861702"/>
              <a:gd name="connsiteX5" fmla="*/ 930821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227240 w 6272622"/>
              <a:gd name="connsiteY3" fmla="*/ 6362558 h 6861702"/>
              <a:gd name="connsiteX4" fmla="*/ 0 w 6272622"/>
              <a:gd name="connsiteY4" fmla="*/ 6041686 h 6861702"/>
              <a:gd name="connsiteX5" fmla="*/ 930821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160129 w 6272622"/>
              <a:gd name="connsiteY3" fmla="*/ 6341585 h 6861702"/>
              <a:gd name="connsiteX4" fmla="*/ 0 w 6272622"/>
              <a:gd name="connsiteY4" fmla="*/ 6041686 h 6861702"/>
              <a:gd name="connsiteX5" fmla="*/ 930821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210463 w 6272622"/>
              <a:gd name="connsiteY3" fmla="*/ 6358363 h 6861702"/>
              <a:gd name="connsiteX4" fmla="*/ 0 w 6272622"/>
              <a:gd name="connsiteY4" fmla="*/ 6041686 h 6861702"/>
              <a:gd name="connsiteX5" fmla="*/ 930821 w 6272622"/>
              <a:gd name="connsiteY5" fmla="*/ 0 h 6861702"/>
              <a:gd name="connsiteX0" fmla="*/ 930821 w 6272622"/>
              <a:gd name="connsiteY0" fmla="*/ 0 h 6358363"/>
              <a:gd name="connsiteX1" fmla="*/ 6272622 w 6272622"/>
              <a:gd name="connsiteY1" fmla="*/ 3702 h 6358363"/>
              <a:gd name="connsiteX2" fmla="*/ 6268428 w 6272622"/>
              <a:gd name="connsiteY2" fmla="*/ 5175515 h 6358363"/>
              <a:gd name="connsiteX3" fmla="*/ 1210463 w 6272622"/>
              <a:gd name="connsiteY3" fmla="*/ 6358363 h 6358363"/>
              <a:gd name="connsiteX4" fmla="*/ 0 w 6272622"/>
              <a:gd name="connsiteY4" fmla="*/ 6041686 h 6358363"/>
              <a:gd name="connsiteX5" fmla="*/ 930821 w 6272622"/>
              <a:gd name="connsiteY5" fmla="*/ 0 h 6358363"/>
              <a:gd name="connsiteX0" fmla="*/ 939210 w 6281011"/>
              <a:gd name="connsiteY0" fmla="*/ 0 h 6358363"/>
              <a:gd name="connsiteX1" fmla="*/ 6281011 w 6281011"/>
              <a:gd name="connsiteY1" fmla="*/ 3702 h 6358363"/>
              <a:gd name="connsiteX2" fmla="*/ 6276817 w 6281011"/>
              <a:gd name="connsiteY2" fmla="*/ 5175515 h 6358363"/>
              <a:gd name="connsiteX3" fmla="*/ 1218852 w 6281011"/>
              <a:gd name="connsiteY3" fmla="*/ 6358363 h 6358363"/>
              <a:gd name="connsiteX4" fmla="*/ 0 w 6281011"/>
              <a:gd name="connsiteY4" fmla="*/ 6045881 h 6358363"/>
              <a:gd name="connsiteX5" fmla="*/ 939210 w 6281011"/>
              <a:gd name="connsiteY5" fmla="*/ 0 h 6358363"/>
              <a:gd name="connsiteX0" fmla="*/ 935016 w 6276817"/>
              <a:gd name="connsiteY0" fmla="*/ 0 h 6358363"/>
              <a:gd name="connsiteX1" fmla="*/ 6276817 w 6276817"/>
              <a:gd name="connsiteY1" fmla="*/ 3702 h 6358363"/>
              <a:gd name="connsiteX2" fmla="*/ 6272623 w 6276817"/>
              <a:gd name="connsiteY2" fmla="*/ 5175515 h 6358363"/>
              <a:gd name="connsiteX3" fmla="*/ 1214658 w 6276817"/>
              <a:gd name="connsiteY3" fmla="*/ 6358363 h 6358363"/>
              <a:gd name="connsiteX4" fmla="*/ 0 w 6276817"/>
              <a:gd name="connsiteY4" fmla="*/ 6041687 h 6358363"/>
              <a:gd name="connsiteX5" fmla="*/ 935016 w 6276817"/>
              <a:gd name="connsiteY5" fmla="*/ 0 h 6358363"/>
              <a:gd name="connsiteX0" fmla="*/ 930265 w 6272066"/>
              <a:gd name="connsiteY0" fmla="*/ 0 h 6358363"/>
              <a:gd name="connsiteX1" fmla="*/ 6272066 w 6272066"/>
              <a:gd name="connsiteY1" fmla="*/ 3702 h 6358363"/>
              <a:gd name="connsiteX2" fmla="*/ 6267872 w 6272066"/>
              <a:gd name="connsiteY2" fmla="*/ 5175515 h 6358363"/>
              <a:gd name="connsiteX3" fmla="*/ 1209907 w 6272066"/>
              <a:gd name="connsiteY3" fmla="*/ 6358363 h 6358363"/>
              <a:gd name="connsiteX4" fmla="*/ 0 w 6272066"/>
              <a:gd name="connsiteY4" fmla="*/ 6036937 h 6358363"/>
              <a:gd name="connsiteX5" fmla="*/ 930265 w 6272066"/>
              <a:gd name="connsiteY5" fmla="*/ 0 h 6358363"/>
              <a:gd name="connsiteX0" fmla="*/ 933615 w 6275416"/>
              <a:gd name="connsiteY0" fmla="*/ 0 h 6358363"/>
              <a:gd name="connsiteX1" fmla="*/ 6275416 w 6275416"/>
              <a:gd name="connsiteY1" fmla="*/ 3702 h 6358363"/>
              <a:gd name="connsiteX2" fmla="*/ 6271222 w 6275416"/>
              <a:gd name="connsiteY2" fmla="*/ 5175515 h 6358363"/>
              <a:gd name="connsiteX3" fmla="*/ 1213257 w 6275416"/>
              <a:gd name="connsiteY3" fmla="*/ 6358363 h 6358363"/>
              <a:gd name="connsiteX4" fmla="*/ 0 w 6275416"/>
              <a:gd name="connsiteY4" fmla="*/ 6033587 h 6358363"/>
              <a:gd name="connsiteX5" fmla="*/ 933615 w 6275416"/>
              <a:gd name="connsiteY5" fmla="*/ 0 h 635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5416" h="6358363">
                <a:moveTo>
                  <a:pt x="933615" y="0"/>
                </a:moveTo>
                <a:lnTo>
                  <a:pt x="6275416" y="3702"/>
                </a:lnTo>
                <a:lnTo>
                  <a:pt x="6271222" y="5175515"/>
                </a:lnTo>
                <a:lnTo>
                  <a:pt x="1213257" y="6358363"/>
                </a:lnTo>
                <a:lnTo>
                  <a:pt x="0" y="6033587"/>
                </a:lnTo>
                <a:lnTo>
                  <a:pt x="933615" y="0"/>
                </a:lnTo>
                <a:close/>
              </a:path>
            </a:pathLst>
          </a:custGeom>
          <a:solidFill>
            <a:schemeClr val="bg1">
              <a:lumMod val="75000"/>
            </a:schemeClr>
          </a:solidFill>
        </p:spPr>
        <p:txBody>
          <a:bodyPr tIns="2743200" anchor="t" anchorCtr="0"/>
          <a:lstStyle>
            <a:lvl1pPr algn="ctr">
              <a:defRPr sz="2000" baseline="0">
                <a:solidFill>
                  <a:schemeClr val="bg1">
                    <a:lumMod val="95000"/>
                  </a:schemeClr>
                </a:solidFill>
                <a:latin typeface="+mj-lt"/>
              </a:defRPr>
            </a:lvl1pPr>
          </a:lstStyle>
          <a:p>
            <a:r>
              <a:rPr lang="en-US" dirty="0" smtClean="0"/>
              <a:t>Click icon to add picture</a:t>
            </a:r>
            <a:endParaRPr lang="en-US" dirty="0"/>
          </a:p>
        </p:txBody>
      </p:sp>
      <p:sp>
        <p:nvSpPr>
          <p:cNvPr id="10" name="Text Placeholder 14"/>
          <p:cNvSpPr>
            <a:spLocks noGrp="1"/>
          </p:cNvSpPr>
          <p:nvPr>
            <p:ph type="body" sz="quarter" idx="15"/>
          </p:nvPr>
        </p:nvSpPr>
        <p:spPr>
          <a:xfrm>
            <a:off x="0" y="1606061"/>
            <a:ext cx="3670300" cy="2520950"/>
          </a:xfrm>
          <a:prstGeom prst="rect">
            <a:avLst/>
          </a:prstGeom>
        </p:spPr>
        <p:txBody>
          <a:bodyPr lIns="320040" tIns="0" rIns="320040" bIns="0"/>
          <a:lstStyle>
            <a:lvl1pPr marL="0" indent="0">
              <a:buFontTx/>
              <a:buNone/>
              <a:defRPr sz="2400">
                <a:solidFill>
                  <a:schemeClr val="bg1"/>
                </a:solidFill>
                <a:latin typeface="+mj-lt"/>
              </a:defRPr>
            </a:lvl1pPr>
            <a:lvl2pPr marL="274320" indent="0">
              <a:buFontTx/>
              <a:buNone/>
              <a:defRPr sz="2000">
                <a:solidFill>
                  <a:schemeClr val="bg1"/>
                </a:solidFill>
                <a:latin typeface="+mj-lt"/>
              </a:defRPr>
            </a:lvl2pPr>
            <a:lvl3pPr marL="640080" indent="-182880">
              <a:buFont typeface="Arial" panose="020B0604020202020204" pitchFamily="34" charset="0"/>
              <a:buChar char="•"/>
              <a:defRPr sz="1800">
                <a:solidFill>
                  <a:schemeClr val="bg1"/>
                </a:solidFill>
                <a:latin typeface="+mj-lt"/>
              </a:defRPr>
            </a:lvl3pPr>
            <a:lvl4pPr>
              <a:defRPr sz="2400">
                <a:solidFill>
                  <a:schemeClr val="bg1"/>
                </a:solidFill>
              </a:defRPr>
            </a:lvl4pPr>
            <a:lvl5pPr>
              <a:defRPr sz="24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p:txBody>
      </p:sp>
      <p:sp>
        <p:nvSpPr>
          <p:cNvPr id="11" name="Text Placeholder 5"/>
          <p:cNvSpPr>
            <a:spLocks noGrp="1"/>
          </p:cNvSpPr>
          <p:nvPr>
            <p:ph type="body" sz="quarter" idx="14" hasCustomPrompt="1"/>
          </p:nvPr>
        </p:nvSpPr>
        <p:spPr>
          <a:xfrm>
            <a:off x="0" y="383686"/>
            <a:ext cx="3670300" cy="3743325"/>
          </a:xfrm>
          <a:prstGeom prst="rect">
            <a:avLst/>
          </a:prstGeom>
          <a:noFill/>
        </p:spPr>
        <p:txBody>
          <a:bodyPr lIns="320040" tIns="228600" rIns="320040" bIns="228600"/>
          <a:lstStyle>
            <a:lvl1pPr>
              <a:defRPr sz="2800" cap="none" baseline="0">
                <a:solidFill>
                  <a:srgbClr val="77C5D5"/>
                </a:solidFill>
                <a:latin typeface="+mj-lt"/>
              </a:defRPr>
            </a:lvl1pPr>
            <a:lvl2pPr marL="0" indent="-182880">
              <a:buFontTx/>
              <a:buBlip>
                <a:blip r:embed="rId3"/>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4268827415"/>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G Georgian Text_Image Option 2-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Isosceles Triangle 3"/>
          <p:cNvSpPr/>
          <p:nvPr userDrawn="1"/>
        </p:nvSpPr>
        <p:spPr>
          <a:xfrm flipH="1">
            <a:off x="1900106" y="5167619"/>
            <a:ext cx="7243894" cy="1690380"/>
          </a:xfrm>
          <a:prstGeom prst="triangle">
            <a:avLst>
              <a:gd name="adj" fmla="val 0"/>
            </a:avLst>
          </a:prstGeom>
          <a:solidFill>
            <a:srgbClr val="004B87">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Isosceles Triangle 5"/>
          <p:cNvSpPr/>
          <p:nvPr userDrawn="1"/>
        </p:nvSpPr>
        <p:spPr>
          <a:xfrm flipH="1">
            <a:off x="-5" y="-3349"/>
            <a:ext cx="3811679" cy="6035880"/>
          </a:xfrm>
          <a:custGeom>
            <a:avLst/>
            <a:gdLst>
              <a:gd name="connsiteX0" fmla="*/ 0 w 4995949"/>
              <a:gd name="connsiteY0" fmla="*/ 6858000 h 6858000"/>
              <a:gd name="connsiteX1" fmla="*/ 4995949 w 4995949"/>
              <a:gd name="connsiteY1" fmla="*/ 0 h 6858000"/>
              <a:gd name="connsiteX2" fmla="*/ 4995949 w 4995949"/>
              <a:gd name="connsiteY2" fmla="*/ 6858000 h 6858000"/>
              <a:gd name="connsiteX3" fmla="*/ 0 w 4995949"/>
              <a:gd name="connsiteY3" fmla="*/ 6858000 h 6858000"/>
              <a:gd name="connsiteX0" fmla="*/ 0 w 4995949"/>
              <a:gd name="connsiteY0" fmla="*/ 6858000 h 6858000"/>
              <a:gd name="connsiteX1" fmla="*/ 2340831 w 4995949"/>
              <a:gd name="connsiteY1" fmla="*/ 3653406 h 6858000"/>
              <a:gd name="connsiteX2" fmla="*/ 4995949 w 4995949"/>
              <a:gd name="connsiteY2" fmla="*/ 0 h 6858000"/>
              <a:gd name="connsiteX3" fmla="*/ 4995949 w 4995949"/>
              <a:gd name="connsiteY3" fmla="*/ 6858000 h 6858000"/>
              <a:gd name="connsiteX4" fmla="*/ 0 w 4995949"/>
              <a:gd name="connsiteY4" fmla="*/ 6858000 h 6858000"/>
              <a:gd name="connsiteX0" fmla="*/ 0 w 4995949"/>
              <a:gd name="connsiteY0" fmla="*/ 6858000 h 6858000"/>
              <a:gd name="connsiteX1" fmla="*/ 1187345 w 4995949"/>
              <a:gd name="connsiteY1" fmla="*/ 1 h 6858000"/>
              <a:gd name="connsiteX2" fmla="*/ 4995949 w 4995949"/>
              <a:gd name="connsiteY2" fmla="*/ 0 h 6858000"/>
              <a:gd name="connsiteX3" fmla="*/ 4995949 w 4995949"/>
              <a:gd name="connsiteY3" fmla="*/ 6858000 h 6858000"/>
              <a:gd name="connsiteX4" fmla="*/ 0 w 4995949"/>
              <a:gd name="connsiteY4" fmla="*/ 6858000 h 6858000"/>
              <a:gd name="connsiteX0" fmla="*/ 1480354 w 3808604"/>
              <a:gd name="connsiteY0" fmla="*/ 6778305 h 6858000"/>
              <a:gd name="connsiteX1" fmla="*/ 0 w 3808604"/>
              <a:gd name="connsiteY1" fmla="*/ 1 h 6858000"/>
              <a:gd name="connsiteX2" fmla="*/ 3808604 w 3808604"/>
              <a:gd name="connsiteY2" fmla="*/ 0 h 6858000"/>
              <a:gd name="connsiteX3" fmla="*/ 3808604 w 3808604"/>
              <a:gd name="connsiteY3" fmla="*/ 6858000 h 6858000"/>
              <a:gd name="connsiteX4" fmla="*/ 1480354 w 3808604"/>
              <a:gd name="connsiteY4" fmla="*/ 6778305 h 6858000"/>
              <a:gd name="connsiteX0" fmla="*/ 993792 w 3808604"/>
              <a:gd name="connsiteY0" fmla="*/ 6853806 h 6858000"/>
              <a:gd name="connsiteX1" fmla="*/ 0 w 3808604"/>
              <a:gd name="connsiteY1" fmla="*/ 1 h 6858000"/>
              <a:gd name="connsiteX2" fmla="*/ 3808604 w 3808604"/>
              <a:gd name="connsiteY2" fmla="*/ 0 h 6858000"/>
              <a:gd name="connsiteX3" fmla="*/ 3808604 w 3808604"/>
              <a:gd name="connsiteY3" fmla="*/ 6858000 h 6858000"/>
              <a:gd name="connsiteX4" fmla="*/ 993792 w 3808604"/>
              <a:gd name="connsiteY4" fmla="*/ 6853806 h 6858000"/>
              <a:gd name="connsiteX0" fmla="*/ 993792 w 3808604"/>
              <a:gd name="connsiteY0" fmla="*/ 6853806 h 6853806"/>
              <a:gd name="connsiteX1" fmla="*/ 0 w 3808604"/>
              <a:gd name="connsiteY1" fmla="*/ 1 h 6853806"/>
              <a:gd name="connsiteX2" fmla="*/ 3808604 w 3808604"/>
              <a:gd name="connsiteY2" fmla="*/ 0 h 6853806"/>
              <a:gd name="connsiteX3" fmla="*/ 3800215 w 3808604"/>
              <a:gd name="connsiteY3" fmla="*/ 5649985 h 6853806"/>
              <a:gd name="connsiteX4" fmla="*/ 993792 w 3808604"/>
              <a:gd name="connsiteY4" fmla="*/ 6853806 h 6853806"/>
              <a:gd name="connsiteX0" fmla="*/ 935069 w 3808604"/>
              <a:gd name="connsiteY0" fmla="*/ 6438551 h 6438551"/>
              <a:gd name="connsiteX1" fmla="*/ 0 w 3808604"/>
              <a:gd name="connsiteY1" fmla="*/ 1 h 6438551"/>
              <a:gd name="connsiteX2" fmla="*/ 3808604 w 3808604"/>
              <a:gd name="connsiteY2" fmla="*/ 0 h 6438551"/>
              <a:gd name="connsiteX3" fmla="*/ 3800215 w 3808604"/>
              <a:gd name="connsiteY3" fmla="*/ 5649985 h 6438551"/>
              <a:gd name="connsiteX4" fmla="*/ 935069 w 3808604"/>
              <a:gd name="connsiteY4" fmla="*/ 6438551 h 643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8604" h="6438551">
                <a:moveTo>
                  <a:pt x="935069" y="6438551"/>
                </a:moveTo>
                <a:lnTo>
                  <a:pt x="0" y="1"/>
                </a:lnTo>
                <a:lnTo>
                  <a:pt x="3808604" y="0"/>
                </a:lnTo>
                <a:cubicBezTo>
                  <a:pt x="3805808" y="1883328"/>
                  <a:pt x="3803011" y="3766657"/>
                  <a:pt x="3800215" y="5649985"/>
                </a:cubicBezTo>
                <a:lnTo>
                  <a:pt x="935069" y="6438551"/>
                </a:lnTo>
                <a:close/>
              </a:path>
            </a:pathLst>
          </a:custGeom>
          <a:solidFill>
            <a:srgbClr val="007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2"/>
          <p:cNvSpPr>
            <a:spLocks noGrp="1"/>
          </p:cNvSpPr>
          <p:nvPr>
            <p:ph type="pic" sz="quarter" idx="11"/>
          </p:nvPr>
        </p:nvSpPr>
        <p:spPr>
          <a:xfrm>
            <a:off x="2870479" y="-3703"/>
            <a:ext cx="6273520" cy="6358363"/>
          </a:xfrm>
          <a:custGeom>
            <a:avLst/>
            <a:gdLst>
              <a:gd name="connsiteX0" fmla="*/ 0 w 5029200"/>
              <a:gd name="connsiteY0" fmla="*/ 0 h 6858000"/>
              <a:gd name="connsiteX1" fmla="*/ 5029200 w 5029200"/>
              <a:gd name="connsiteY1" fmla="*/ 0 h 6858000"/>
              <a:gd name="connsiteX2" fmla="*/ 5029200 w 5029200"/>
              <a:gd name="connsiteY2" fmla="*/ 6858000 h 6858000"/>
              <a:gd name="connsiteX3" fmla="*/ 0 w 5029200"/>
              <a:gd name="connsiteY3" fmla="*/ 6858000 h 6858000"/>
              <a:gd name="connsiteX4" fmla="*/ 0 w 5029200"/>
              <a:gd name="connsiteY4" fmla="*/ 0 h 6858000"/>
              <a:gd name="connsiteX0" fmla="*/ 1851 w 5031051"/>
              <a:gd name="connsiteY0" fmla="*/ 0 h 6858000"/>
              <a:gd name="connsiteX1" fmla="*/ 5031051 w 5031051"/>
              <a:gd name="connsiteY1" fmla="*/ 0 h 6858000"/>
              <a:gd name="connsiteX2" fmla="*/ 5031051 w 5031051"/>
              <a:gd name="connsiteY2" fmla="*/ 6858000 h 6858000"/>
              <a:gd name="connsiteX3" fmla="*/ 1851 w 5031051"/>
              <a:gd name="connsiteY3" fmla="*/ 6858000 h 6858000"/>
              <a:gd name="connsiteX4" fmla="*/ 0 w 5031051"/>
              <a:gd name="connsiteY4" fmla="*/ 4146267 h 6858000"/>
              <a:gd name="connsiteX5" fmla="*/ 1851 w 5031051"/>
              <a:gd name="connsiteY5" fmla="*/ 0 h 6858000"/>
              <a:gd name="connsiteX0" fmla="*/ 964377 w 5031051"/>
              <a:gd name="connsiteY0" fmla="*/ 0 h 6861702"/>
              <a:gd name="connsiteX1" fmla="*/ 5031051 w 5031051"/>
              <a:gd name="connsiteY1" fmla="*/ 3702 h 6861702"/>
              <a:gd name="connsiteX2" fmla="*/ 5031051 w 5031051"/>
              <a:gd name="connsiteY2" fmla="*/ 6861702 h 6861702"/>
              <a:gd name="connsiteX3" fmla="*/ 1851 w 5031051"/>
              <a:gd name="connsiteY3" fmla="*/ 6861702 h 6861702"/>
              <a:gd name="connsiteX4" fmla="*/ 0 w 5031051"/>
              <a:gd name="connsiteY4" fmla="*/ 4149969 h 6861702"/>
              <a:gd name="connsiteX5" fmla="*/ 964377 w 5031051"/>
              <a:gd name="connsiteY5" fmla="*/ 0 h 6861702"/>
              <a:gd name="connsiteX0" fmla="*/ 964377 w 5031051"/>
              <a:gd name="connsiteY0" fmla="*/ 0 h 6861702"/>
              <a:gd name="connsiteX1" fmla="*/ 5031051 w 5031051"/>
              <a:gd name="connsiteY1" fmla="*/ 3702 h 6861702"/>
              <a:gd name="connsiteX2" fmla="*/ 5031051 w 5031051"/>
              <a:gd name="connsiteY2" fmla="*/ 6861702 h 6861702"/>
              <a:gd name="connsiteX3" fmla="*/ 497397 w 5031051"/>
              <a:gd name="connsiteY3" fmla="*/ 6861702 h 6861702"/>
              <a:gd name="connsiteX4" fmla="*/ 0 w 5031051"/>
              <a:gd name="connsiteY4" fmla="*/ 4149969 h 6861702"/>
              <a:gd name="connsiteX5" fmla="*/ 964377 w 5031051"/>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738968 w 6272622"/>
              <a:gd name="connsiteY3" fmla="*/ 6861702 h 6861702"/>
              <a:gd name="connsiteX4" fmla="*/ 0 w 6272622"/>
              <a:gd name="connsiteY4" fmla="*/ 6041686 h 6861702"/>
              <a:gd name="connsiteX5" fmla="*/ 2205948 w 6272622"/>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332102 w 6272622"/>
              <a:gd name="connsiteY3" fmla="*/ 6362557 h 6861702"/>
              <a:gd name="connsiteX4" fmla="*/ 0 w 6272622"/>
              <a:gd name="connsiteY4" fmla="*/ 6041686 h 6861702"/>
              <a:gd name="connsiteX5" fmla="*/ 2205948 w 6272622"/>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533438 w 6272622"/>
              <a:gd name="connsiteY3" fmla="*/ 6425475 h 6861702"/>
              <a:gd name="connsiteX4" fmla="*/ 0 w 6272622"/>
              <a:gd name="connsiteY4" fmla="*/ 6041686 h 6861702"/>
              <a:gd name="connsiteX5" fmla="*/ 2205948 w 6272622"/>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470521 w 6272622"/>
              <a:gd name="connsiteY3" fmla="*/ 6421281 h 6861702"/>
              <a:gd name="connsiteX4" fmla="*/ 0 w 6272622"/>
              <a:gd name="connsiteY4" fmla="*/ 6041686 h 6861702"/>
              <a:gd name="connsiteX5" fmla="*/ 2205948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470521 w 6272622"/>
              <a:gd name="connsiteY3" fmla="*/ 6421281 h 6861702"/>
              <a:gd name="connsiteX4" fmla="*/ 0 w 6272622"/>
              <a:gd name="connsiteY4" fmla="*/ 6041686 h 6861702"/>
              <a:gd name="connsiteX5" fmla="*/ 930821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227240 w 6272622"/>
              <a:gd name="connsiteY3" fmla="*/ 6362558 h 6861702"/>
              <a:gd name="connsiteX4" fmla="*/ 0 w 6272622"/>
              <a:gd name="connsiteY4" fmla="*/ 6041686 h 6861702"/>
              <a:gd name="connsiteX5" fmla="*/ 930821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160129 w 6272622"/>
              <a:gd name="connsiteY3" fmla="*/ 6341585 h 6861702"/>
              <a:gd name="connsiteX4" fmla="*/ 0 w 6272622"/>
              <a:gd name="connsiteY4" fmla="*/ 6041686 h 6861702"/>
              <a:gd name="connsiteX5" fmla="*/ 930821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210463 w 6272622"/>
              <a:gd name="connsiteY3" fmla="*/ 6358363 h 6861702"/>
              <a:gd name="connsiteX4" fmla="*/ 0 w 6272622"/>
              <a:gd name="connsiteY4" fmla="*/ 6041686 h 6861702"/>
              <a:gd name="connsiteX5" fmla="*/ 930821 w 6272622"/>
              <a:gd name="connsiteY5" fmla="*/ 0 h 6861702"/>
              <a:gd name="connsiteX0" fmla="*/ 930821 w 6272622"/>
              <a:gd name="connsiteY0" fmla="*/ 0 h 6358363"/>
              <a:gd name="connsiteX1" fmla="*/ 6272622 w 6272622"/>
              <a:gd name="connsiteY1" fmla="*/ 3702 h 6358363"/>
              <a:gd name="connsiteX2" fmla="*/ 6268428 w 6272622"/>
              <a:gd name="connsiteY2" fmla="*/ 5175515 h 6358363"/>
              <a:gd name="connsiteX3" fmla="*/ 1210463 w 6272622"/>
              <a:gd name="connsiteY3" fmla="*/ 6358363 h 6358363"/>
              <a:gd name="connsiteX4" fmla="*/ 0 w 6272622"/>
              <a:gd name="connsiteY4" fmla="*/ 6041686 h 6358363"/>
              <a:gd name="connsiteX5" fmla="*/ 930821 w 6272622"/>
              <a:gd name="connsiteY5" fmla="*/ 0 h 6358363"/>
              <a:gd name="connsiteX0" fmla="*/ 939210 w 6281011"/>
              <a:gd name="connsiteY0" fmla="*/ 0 h 6358363"/>
              <a:gd name="connsiteX1" fmla="*/ 6281011 w 6281011"/>
              <a:gd name="connsiteY1" fmla="*/ 3702 h 6358363"/>
              <a:gd name="connsiteX2" fmla="*/ 6276817 w 6281011"/>
              <a:gd name="connsiteY2" fmla="*/ 5175515 h 6358363"/>
              <a:gd name="connsiteX3" fmla="*/ 1218852 w 6281011"/>
              <a:gd name="connsiteY3" fmla="*/ 6358363 h 6358363"/>
              <a:gd name="connsiteX4" fmla="*/ 0 w 6281011"/>
              <a:gd name="connsiteY4" fmla="*/ 6045881 h 6358363"/>
              <a:gd name="connsiteX5" fmla="*/ 939210 w 6281011"/>
              <a:gd name="connsiteY5" fmla="*/ 0 h 6358363"/>
              <a:gd name="connsiteX0" fmla="*/ 935016 w 6276817"/>
              <a:gd name="connsiteY0" fmla="*/ 0 h 6358363"/>
              <a:gd name="connsiteX1" fmla="*/ 6276817 w 6276817"/>
              <a:gd name="connsiteY1" fmla="*/ 3702 h 6358363"/>
              <a:gd name="connsiteX2" fmla="*/ 6272623 w 6276817"/>
              <a:gd name="connsiteY2" fmla="*/ 5175515 h 6358363"/>
              <a:gd name="connsiteX3" fmla="*/ 1214658 w 6276817"/>
              <a:gd name="connsiteY3" fmla="*/ 6358363 h 6358363"/>
              <a:gd name="connsiteX4" fmla="*/ 0 w 6276817"/>
              <a:gd name="connsiteY4" fmla="*/ 6041687 h 6358363"/>
              <a:gd name="connsiteX5" fmla="*/ 935016 w 6276817"/>
              <a:gd name="connsiteY5" fmla="*/ 0 h 6358363"/>
              <a:gd name="connsiteX0" fmla="*/ 930265 w 6272066"/>
              <a:gd name="connsiteY0" fmla="*/ 0 h 6358363"/>
              <a:gd name="connsiteX1" fmla="*/ 6272066 w 6272066"/>
              <a:gd name="connsiteY1" fmla="*/ 3702 h 6358363"/>
              <a:gd name="connsiteX2" fmla="*/ 6267872 w 6272066"/>
              <a:gd name="connsiteY2" fmla="*/ 5175515 h 6358363"/>
              <a:gd name="connsiteX3" fmla="*/ 1209907 w 6272066"/>
              <a:gd name="connsiteY3" fmla="*/ 6358363 h 6358363"/>
              <a:gd name="connsiteX4" fmla="*/ 0 w 6272066"/>
              <a:gd name="connsiteY4" fmla="*/ 6036937 h 6358363"/>
              <a:gd name="connsiteX5" fmla="*/ 930265 w 6272066"/>
              <a:gd name="connsiteY5" fmla="*/ 0 h 6358363"/>
              <a:gd name="connsiteX0" fmla="*/ 933615 w 6275416"/>
              <a:gd name="connsiteY0" fmla="*/ 0 h 6358363"/>
              <a:gd name="connsiteX1" fmla="*/ 6275416 w 6275416"/>
              <a:gd name="connsiteY1" fmla="*/ 3702 h 6358363"/>
              <a:gd name="connsiteX2" fmla="*/ 6271222 w 6275416"/>
              <a:gd name="connsiteY2" fmla="*/ 5175515 h 6358363"/>
              <a:gd name="connsiteX3" fmla="*/ 1213257 w 6275416"/>
              <a:gd name="connsiteY3" fmla="*/ 6358363 h 6358363"/>
              <a:gd name="connsiteX4" fmla="*/ 0 w 6275416"/>
              <a:gd name="connsiteY4" fmla="*/ 6033587 h 6358363"/>
              <a:gd name="connsiteX5" fmla="*/ 933615 w 6275416"/>
              <a:gd name="connsiteY5" fmla="*/ 0 h 635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5416" h="6358363">
                <a:moveTo>
                  <a:pt x="933615" y="0"/>
                </a:moveTo>
                <a:lnTo>
                  <a:pt x="6275416" y="3702"/>
                </a:lnTo>
                <a:lnTo>
                  <a:pt x="6271222" y="5175515"/>
                </a:lnTo>
                <a:lnTo>
                  <a:pt x="1213257" y="6358363"/>
                </a:lnTo>
                <a:lnTo>
                  <a:pt x="0" y="6033587"/>
                </a:lnTo>
                <a:lnTo>
                  <a:pt x="933615" y="0"/>
                </a:lnTo>
                <a:close/>
              </a:path>
            </a:pathLst>
          </a:custGeom>
          <a:solidFill>
            <a:schemeClr val="bg1">
              <a:lumMod val="75000"/>
            </a:schemeClr>
          </a:solidFill>
        </p:spPr>
        <p:txBody>
          <a:bodyPr tIns="2743200" anchor="t" anchorCtr="0"/>
          <a:lstStyle>
            <a:lvl1pPr algn="ctr">
              <a:defRPr sz="2000" baseline="0">
                <a:solidFill>
                  <a:schemeClr val="bg1">
                    <a:lumMod val="95000"/>
                  </a:schemeClr>
                </a:solidFill>
                <a:latin typeface="+mj-lt"/>
              </a:defRPr>
            </a:lvl1pPr>
          </a:lstStyle>
          <a:p>
            <a:r>
              <a:rPr lang="en-US" dirty="0" smtClean="0"/>
              <a:t>Click icon to add picture</a:t>
            </a:r>
            <a:endParaRPr lang="en-US" dirty="0"/>
          </a:p>
        </p:txBody>
      </p:sp>
      <p:sp>
        <p:nvSpPr>
          <p:cNvPr id="10" name="Text Placeholder 14"/>
          <p:cNvSpPr>
            <a:spLocks noGrp="1"/>
          </p:cNvSpPr>
          <p:nvPr>
            <p:ph type="body" sz="quarter" idx="15"/>
          </p:nvPr>
        </p:nvSpPr>
        <p:spPr>
          <a:xfrm>
            <a:off x="0" y="1606061"/>
            <a:ext cx="3670300" cy="2520950"/>
          </a:xfrm>
          <a:prstGeom prst="rect">
            <a:avLst/>
          </a:prstGeom>
        </p:spPr>
        <p:txBody>
          <a:bodyPr lIns="320040" tIns="0" rIns="320040" bIns="0"/>
          <a:lstStyle>
            <a:lvl1pPr marL="0" indent="0">
              <a:buFontTx/>
              <a:buNone/>
              <a:defRPr sz="2400">
                <a:solidFill>
                  <a:schemeClr val="bg1"/>
                </a:solidFill>
                <a:latin typeface="+mj-lt"/>
              </a:defRPr>
            </a:lvl1pPr>
            <a:lvl2pPr marL="274320" indent="0">
              <a:buFontTx/>
              <a:buNone/>
              <a:defRPr sz="2000">
                <a:solidFill>
                  <a:schemeClr val="bg1"/>
                </a:solidFill>
                <a:latin typeface="+mj-lt"/>
              </a:defRPr>
            </a:lvl2pPr>
            <a:lvl3pPr marL="640080" indent="-182880">
              <a:buFont typeface="Arial" panose="020B0604020202020204" pitchFamily="34" charset="0"/>
              <a:buChar char="•"/>
              <a:defRPr sz="1800">
                <a:solidFill>
                  <a:schemeClr val="bg1"/>
                </a:solidFill>
                <a:latin typeface="+mj-lt"/>
              </a:defRPr>
            </a:lvl3pPr>
            <a:lvl4pPr>
              <a:defRPr sz="2400">
                <a:solidFill>
                  <a:schemeClr val="bg1"/>
                </a:solidFill>
              </a:defRPr>
            </a:lvl4pPr>
            <a:lvl5pPr>
              <a:defRPr sz="24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p:txBody>
      </p:sp>
      <p:sp>
        <p:nvSpPr>
          <p:cNvPr id="11" name="Text Placeholder 5"/>
          <p:cNvSpPr>
            <a:spLocks noGrp="1"/>
          </p:cNvSpPr>
          <p:nvPr>
            <p:ph type="body" sz="quarter" idx="14" hasCustomPrompt="1"/>
          </p:nvPr>
        </p:nvSpPr>
        <p:spPr>
          <a:xfrm>
            <a:off x="0" y="383686"/>
            <a:ext cx="3670300" cy="3743325"/>
          </a:xfrm>
          <a:prstGeom prst="rect">
            <a:avLst/>
          </a:prstGeom>
          <a:noFill/>
        </p:spPr>
        <p:txBody>
          <a:bodyPr lIns="320040" tIns="228600" rIns="320040" bIns="228600"/>
          <a:lstStyle>
            <a:lvl1pPr>
              <a:defRPr sz="2800" cap="none" baseline="0">
                <a:solidFill>
                  <a:schemeClr val="bg1"/>
                </a:solidFill>
                <a:latin typeface="+mj-lt"/>
              </a:defRPr>
            </a:lvl1pPr>
            <a:lvl2pPr marL="0" indent="-182880">
              <a:buFontTx/>
              <a:buBlip>
                <a:blip r:embed="rId3"/>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4051351843"/>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G Georgian Text_Image Option 2-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Isosceles Triangle 3"/>
          <p:cNvSpPr/>
          <p:nvPr userDrawn="1"/>
        </p:nvSpPr>
        <p:spPr>
          <a:xfrm flipH="1">
            <a:off x="1900106" y="5167619"/>
            <a:ext cx="7243894" cy="1690380"/>
          </a:xfrm>
          <a:prstGeom prst="triangle">
            <a:avLst>
              <a:gd name="adj" fmla="val 0"/>
            </a:avLst>
          </a:prstGeom>
          <a:solidFill>
            <a:srgbClr val="004B87">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Isosceles Triangle 5"/>
          <p:cNvSpPr/>
          <p:nvPr userDrawn="1"/>
        </p:nvSpPr>
        <p:spPr>
          <a:xfrm flipH="1">
            <a:off x="-5" y="-3349"/>
            <a:ext cx="3811679" cy="6035880"/>
          </a:xfrm>
          <a:custGeom>
            <a:avLst/>
            <a:gdLst>
              <a:gd name="connsiteX0" fmla="*/ 0 w 4995949"/>
              <a:gd name="connsiteY0" fmla="*/ 6858000 h 6858000"/>
              <a:gd name="connsiteX1" fmla="*/ 4995949 w 4995949"/>
              <a:gd name="connsiteY1" fmla="*/ 0 h 6858000"/>
              <a:gd name="connsiteX2" fmla="*/ 4995949 w 4995949"/>
              <a:gd name="connsiteY2" fmla="*/ 6858000 h 6858000"/>
              <a:gd name="connsiteX3" fmla="*/ 0 w 4995949"/>
              <a:gd name="connsiteY3" fmla="*/ 6858000 h 6858000"/>
              <a:gd name="connsiteX0" fmla="*/ 0 w 4995949"/>
              <a:gd name="connsiteY0" fmla="*/ 6858000 h 6858000"/>
              <a:gd name="connsiteX1" fmla="*/ 2340831 w 4995949"/>
              <a:gd name="connsiteY1" fmla="*/ 3653406 h 6858000"/>
              <a:gd name="connsiteX2" fmla="*/ 4995949 w 4995949"/>
              <a:gd name="connsiteY2" fmla="*/ 0 h 6858000"/>
              <a:gd name="connsiteX3" fmla="*/ 4995949 w 4995949"/>
              <a:gd name="connsiteY3" fmla="*/ 6858000 h 6858000"/>
              <a:gd name="connsiteX4" fmla="*/ 0 w 4995949"/>
              <a:gd name="connsiteY4" fmla="*/ 6858000 h 6858000"/>
              <a:gd name="connsiteX0" fmla="*/ 0 w 4995949"/>
              <a:gd name="connsiteY0" fmla="*/ 6858000 h 6858000"/>
              <a:gd name="connsiteX1" fmla="*/ 1187345 w 4995949"/>
              <a:gd name="connsiteY1" fmla="*/ 1 h 6858000"/>
              <a:gd name="connsiteX2" fmla="*/ 4995949 w 4995949"/>
              <a:gd name="connsiteY2" fmla="*/ 0 h 6858000"/>
              <a:gd name="connsiteX3" fmla="*/ 4995949 w 4995949"/>
              <a:gd name="connsiteY3" fmla="*/ 6858000 h 6858000"/>
              <a:gd name="connsiteX4" fmla="*/ 0 w 4995949"/>
              <a:gd name="connsiteY4" fmla="*/ 6858000 h 6858000"/>
              <a:gd name="connsiteX0" fmla="*/ 1480354 w 3808604"/>
              <a:gd name="connsiteY0" fmla="*/ 6778305 h 6858000"/>
              <a:gd name="connsiteX1" fmla="*/ 0 w 3808604"/>
              <a:gd name="connsiteY1" fmla="*/ 1 h 6858000"/>
              <a:gd name="connsiteX2" fmla="*/ 3808604 w 3808604"/>
              <a:gd name="connsiteY2" fmla="*/ 0 h 6858000"/>
              <a:gd name="connsiteX3" fmla="*/ 3808604 w 3808604"/>
              <a:gd name="connsiteY3" fmla="*/ 6858000 h 6858000"/>
              <a:gd name="connsiteX4" fmla="*/ 1480354 w 3808604"/>
              <a:gd name="connsiteY4" fmla="*/ 6778305 h 6858000"/>
              <a:gd name="connsiteX0" fmla="*/ 993792 w 3808604"/>
              <a:gd name="connsiteY0" fmla="*/ 6853806 h 6858000"/>
              <a:gd name="connsiteX1" fmla="*/ 0 w 3808604"/>
              <a:gd name="connsiteY1" fmla="*/ 1 h 6858000"/>
              <a:gd name="connsiteX2" fmla="*/ 3808604 w 3808604"/>
              <a:gd name="connsiteY2" fmla="*/ 0 h 6858000"/>
              <a:gd name="connsiteX3" fmla="*/ 3808604 w 3808604"/>
              <a:gd name="connsiteY3" fmla="*/ 6858000 h 6858000"/>
              <a:gd name="connsiteX4" fmla="*/ 993792 w 3808604"/>
              <a:gd name="connsiteY4" fmla="*/ 6853806 h 6858000"/>
              <a:gd name="connsiteX0" fmla="*/ 993792 w 3808604"/>
              <a:gd name="connsiteY0" fmla="*/ 6853806 h 6853806"/>
              <a:gd name="connsiteX1" fmla="*/ 0 w 3808604"/>
              <a:gd name="connsiteY1" fmla="*/ 1 h 6853806"/>
              <a:gd name="connsiteX2" fmla="*/ 3808604 w 3808604"/>
              <a:gd name="connsiteY2" fmla="*/ 0 h 6853806"/>
              <a:gd name="connsiteX3" fmla="*/ 3800215 w 3808604"/>
              <a:gd name="connsiteY3" fmla="*/ 5649985 h 6853806"/>
              <a:gd name="connsiteX4" fmla="*/ 993792 w 3808604"/>
              <a:gd name="connsiteY4" fmla="*/ 6853806 h 6853806"/>
              <a:gd name="connsiteX0" fmla="*/ 935069 w 3808604"/>
              <a:gd name="connsiteY0" fmla="*/ 6438551 h 6438551"/>
              <a:gd name="connsiteX1" fmla="*/ 0 w 3808604"/>
              <a:gd name="connsiteY1" fmla="*/ 1 h 6438551"/>
              <a:gd name="connsiteX2" fmla="*/ 3808604 w 3808604"/>
              <a:gd name="connsiteY2" fmla="*/ 0 h 6438551"/>
              <a:gd name="connsiteX3" fmla="*/ 3800215 w 3808604"/>
              <a:gd name="connsiteY3" fmla="*/ 5649985 h 6438551"/>
              <a:gd name="connsiteX4" fmla="*/ 935069 w 3808604"/>
              <a:gd name="connsiteY4" fmla="*/ 6438551 h 643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8604" h="6438551">
                <a:moveTo>
                  <a:pt x="935069" y="6438551"/>
                </a:moveTo>
                <a:lnTo>
                  <a:pt x="0" y="1"/>
                </a:lnTo>
                <a:lnTo>
                  <a:pt x="3808604" y="0"/>
                </a:lnTo>
                <a:cubicBezTo>
                  <a:pt x="3805808" y="1883328"/>
                  <a:pt x="3803011" y="3766657"/>
                  <a:pt x="3800215" y="5649985"/>
                </a:cubicBezTo>
                <a:lnTo>
                  <a:pt x="935069" y="6438551"/>
                </a:lnTo>
                <a:close/>
              </a:path>
            </a:pathLst>
          </a:custGeom>
          <a:solidFill>
            <a:srgbClr val="64A7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2"/>
          <p:cNvSpPr>
            <a:spLocks noGrp="1"/>
          </p:cNvSpPr>
          <p:nvPr>
            <p:ph type="pic" sz="quarter" idx="11"/>
          </p:nvPr>
        </p:nvSpPr>
        <p:spPr>
          <a:xfrm>
            <a:off x="2870479" y="-3703"/>
            <a:ext cx="6273520" cy="6358363"/>
          </a:xfrm>
          <a:custGeom>
            <a:avLst/>
            <a:gdLst>
              <a:gd name="connsiteX0" fmla="*/ 0 w 5029200"/>
              <a:gd name="connsiteY0" fmla="*/ 0 h 6858000"/>
              <a:gd name="connsiteX1" fmla="*/ 5029200 w 5029200"/>
              <a:gd name="connsiteY1" fmla="*/ 0 h 6858000"/>
              <a:gd name="connsiteX2" fmla="*/ 5029200 w 5029200"/>
              <a:gd name="connsiteY2" fmla="*/ 6858000 h 6858000"/>
              <a:gd name="connsiteX3" fmla="*/ 0 w 5029200"/>
              <a:gd name="connsiteY3" fmla="*/ 6858000 h 6858000"/>
              <a:gd name="connsiteX4" fmla="*/ 0 w 5029200"/>
              <a:gd name="connsiteY4" fmla="*/ 0 h 6858000"/>
              <a:gd name="connsiteX0" fmla="*/ 1851 w 5031051"/>
              <a:gd name="connsiteY0" fmla="*/ 0 h 6858000"/>
              <a:gd name="connsiteX1" fmla="*/ 5031051 w 5031051"/>
              <a:gd name="connsiteY1" fmla="*/ 0 h 6858000"/>
              <a:gd name="connsiteX2" fmla="*/ 5031051 w 5031051"/>
              <a:gd name="connsiteY2" fmla="*/ 6858000 h 6858000"/>
              <a:gd name="connsiteX3" fmla="*/ 1851 w 5031051"/>
              <a:gd name="connsiteY3" fmla="*/ 6858000 h 6858000"/>
              <a:gd name="connsiteX4" fmla="*/ 0 w 5031051"/>
              <a:gd name="connsiteY4" fmla="*/ 4146267 h 6858000"/>
              <a:gd name="connsiteX5" fmla="*/ 1851 w 5031051"/>
              <a:gd name="connsiteY5" fmla="*/ 0 h 6858000"/>
              <a:gd name="connsiteX0" fmla="*/ 964377 w 5031051"/>
              <a:gd name="connsiteY0" fmla="*/ 0 h 6861702"/>
              <a:gd name="connsiteX1" fmla="*/ 5031051 w 5031051"/>
              <a:gd name="connsiteY1" fmla="*/ 3702 h 6861702"/>
              <a:gd name="connsiteX2" fmla="*/ 5031051 w 5031051"/>
              <a:gd name="connsiteY2" fmla="*/ 6861702 h 6861702"/>
              <a:gd name="connsiteX3" fmla="*/ 1851 w 5031051"/>
              <a:gd name="connsiteY3" fmla="*/ 6861702 h 6861702"/>
              <a:gd name="connsiteX4" fmla="*/ 0 w 5031051"/>
              <a:gd name="connsiteY4" fmla="*/ 4149969 h 6861702"/>
              <a:gd name="connsiteX5" fmla="*/ 964377 w 5031051"/>
              <a:gd name="connsiteY5" fmla="*/ 0 h 6861702"/>
              <a:gd name="connsiteX0" fmla="*/ 964377 w 5031051"/>
              <a:gd name="connsiteY0" fmla="*/ 0 h 6861702"/>
              <a:gd name="connsiteX1" fmla="*/ 5031051 w 5031051"/>
              <a:gd name="connsiteY1" fmla="*/ 3702 h 6861702"/>
              <a:gd name="connsiteX2" fmla="*/ 5031051 w 5031051"/>
              <a:gd name="connsiteY2" fmla="*/ 6861702 h 6861702"/>
              <a:gd name="connsiteX3" fmla="*/ 497397 w 5031051"/>
              <a:gd name="connsiteY3" fmla="*/ 6861702 h 6861702"/>
              <a:gd name="connsiteX4" fmla="*/ 0 w 5031051"/>
              <a:gd name="connsiteY4" fmla="*/ 4149969 h 6861702"/>
              <a:gd name="connsiteX5" fmla="*/ 964377 w 5031051"/>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738968 w 6272622"/>
              <a:gd name="connsiteY3" fmla="*/ 6861702 h 6861702"/>
              <a:gd name="connsiteX4" fmla="*/ 0 w 6272622"/>
              <a:gd name="connsiteY4" fmla="*/ 6041686 h 6861702"/>
              <a:gd name="connsiteX5" fmla="*/ 2205948 w 6272622"/>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332102 w 6272622"/>
              <a:gd name="connsiteY3" fmla="*/ 6362557 h 6861702"/>
              <a:gd name="connsiteX4" fmla="*/ 0 w 6272622"/>
              <a:gd name="connsiteY4" fmla="*/ 6041686 h 6861702"/>
              <a:gd name="connsiteX5" fmla="*/ 2205948 w 6272622"/>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533438 w 6272622"/>
              <a:gd name="connsiteY3" fmla="*/ 6425475 h 6861702"/>
              <a:gd name="connsiteX4" fmla="*/ 0 w 6272622"/>
              <a:gd name="connsiteY4" fmla="*/ 6041686 h 6861702"/>
              <a:gd name="connsiteX5" fmla="*/ 2205948 w 6272622"/>
              <a:gd name="connsiteY5" fmla="*/ 0 h 6861702"/>
              <a:gd name="connsiteX0" fmla="*/ 2205948 w 6272622"/>
              <a:gd name="connsiteY0" fmla="*/ 0 h 6861702"/>
              <a:gd name="connsiteX1" fmla="*/ 6272622 w 6272622"/>
              <a:gd name="connsiteY1" fmla="*/ 3702 h 6861702"/>
              <a:gd name="connsiteX2" fmla="*/ 6272622 w 6272622"/>
              <a:gd name="connsiteY2" fmla="*/ 6861702 h 6861702"/>
              <a:gd name="connsiteX3" fmla="*/ 1470521 w 6272622"/>
              <a:gd name="connsiteY3" fmla="*/ 6421281 h 6861702"/>
              <a:gd name="connsiteX4" fmla="*/ 0 w 6272622"/>
              <a:gd name="connsiteY4" fmla="*/ 6041686 h 6861702"/>
              <a:gd name="connsiteX5" fmla="*/ 2205948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470521 w 6272622"/>
              <a:gd name="connsiteY3" fmla="*/ 6421281 h 6861702"/>
              <a:gd name="connsiteX4" fmla="*/ 0 w 6272622"/>
              <a:gd name="connsiteY4" fmla="*/ 6041686 h 6861702"/>
              <a:gd name="connsiteX5" fmla="*/ 930821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227240 w 6272622"/>
              <a:gd name="connsiteY3" fmla="*/ 6362558 h 6861702"/>
              <a:gd name="connsiteX4" fmla="*/ 0 w 6272622"/>
              <a:gd name="connsiteY4" fmla="*/ 6041686 h 6861702"/>
              <a:gd name="connsiteX5" fmla="*/ 930821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160129 w 6272622"/>
              <a:gd name="connsiteY3" fmla="*/ 6341585 h 6861702"/>
              <a:gd name="connsiteX4" fmla="*/ 0 w 6272622"/>
              <a:gd name="connsiteY4" fmla="*/ 6041686 h 6861702"/>
              <a:gd name="connsiteX5" fmla="*/ 930821 w 6272622"/>
              <a:gd name="connsiteY5" fmla="*/ 0 h 6861702"/>
              <a:gd name="connsiteX0" fmla="*/ 930821 w 6272622"/>
              <a:gd name="connsiteY0" fmla="*/ 0 h 6861702"/>
              <a:gd name="connsiteX1" fmla="*/ 6272622 w 6272622"/>
              <a:gd name="connsiteY1" fmla="*/ 3702 h 6861702"/>
              <a:gd name="connsiteX2" fmla="*/ 6272622 w 6272622"/>
              <a:gd name="connsiteY2" fmla="*/ 6861702 h 6861702"/>
              <a:gd name="connsiteX3" fmla="*/ 1210463 w 6272622"/>
              <a:gd name="connsiteY3" fmla="*/ 6358363 h 6861702"/>
              <a:gd name="connsiteX4" fmla="*/ 0 w 6272622"/>
              <a:gd name="connsiteY4" fmla="*/ 6041686 h 6861702"/>
              <a:gd name="connsiteX5" fmla="*/ 930821 w 6272622"/>
              <a:gd name="connsiteY5" fmla="*/ 0 h 6861702"/>
              <a:gd name="connsiteX0" fmla="*/ 930821 w 6272622"/>
              <a:gd name="connsiteY0" fmla="*/ 0 h 6358363"/>
              <a:gd name="connsiteX1" fmla="*/ 6272622 w 6272622"/>
              <a:gd name="connsiteY1" fmla="*/ 3702 h 6358363"/>
              <a:gd name="connsiteX2" fmla="*/ 6268428 w 6272622"/>
              <a:gd name="connsiteY2" fmla="*/ 5175515 h 6358363"/>
              <a:gd name="connsiteX3" fmla="*/ 1210463 w 6272622"/>
              <a:gd name="connsiteY3" fmla="*/ 6358363 h 6358363"/>
              <a:gd name="connsiteX4" fmla="*/ 0 w 6272622"/>
              <a:gd name="connsiteY4" fmla="*/ 6041686 h 6358363"/>
              <a:gd name="connsiteX5" fmla="*/ 930821 w 6272622"/>
              <a:gd name="connsiteY5" fmla="*/ 0 h 6358363"/>
              <a:gd name="connsiteX0" fmla="*/ 939210 w 6281011"/>
              <a:gd name="connsiteY0" fmla="*/ 0 h 6358363"/>
              <a:gd name="connsiteX1" fmla="*/ 6281011 w 6281011"/>
              <a:gd name="connsiteY1" fmla="*/ 3702 h 6358363"/>
              <a:gd name="connsiteX2" fmla="*/ 6276817 w 6281011"/>
              <a:gd name="connsiteY2" fmla="*/ 5175515 h 6358363"/>
              <a:gd name="connsiteX3" fmla="*/ 1218852 w 6281011"/>
              <a:gd name="connsiteY3" fmla="*/ 6358363 h 6358363"/>
              <a:gd name="connsiteX4" fmla="*/ 0 w 6281011"/>
              <a:gd name="connsiteY4" fmla="*/ 6045881 h 6358363"/>
              <a:gd name="connsiteX5" fmla="*/ 939210 w 6281011"/>
              <a:gd name="connsiteY5" fmla="*/ 0 h 6358363"/>
              <a:gd name="connsiteX0" fmla="*/ 935016 w 6276817"/>
              <a:gd name="connsiteY0" fmla="*/ 0 h 6358363"/>
              <a:gd name="connsiteX1" fmla="*/ 6276817 w 6276817"/>
              <a:gd name="connsiteY1" fmla="*/ 3702 h 6358363"/>
              <a:gd name="connsiteX2" fmla="*/ 6272623 w 6276817"/>
              <a:gd name="connsiteY2" fmla="*/ 5175515 h 6358363"/>
              <a:gd name="connsiteX3" fmla="*/ 1214658 w 6276817"/>
              <a:gd name="connsiteY3" fmla="*/ 6358363 h 6358363"/>
              <a:gd name="connsiteX4" fmla="*/ 0 w 6276817"/>
              <a:gd name="connsiteY4" fmla="*/ 6041687 h 6358363"/>
              <a:gd name="connsiteX5" fmla="*/ 935016 w 6276817"/>
              <a:gd name="connsiteY5" fmla="*/ 0 h 6358363"/>
              <a:gd name="connsiteX0" fmla="*/ 930265 w 6272066"/>
              <a:gd name="connsiteY0" fmla="*/ 0 h 6358363"/>
              <a:gd name="connsiteX1" fmla="*/ 6272066 w 6272066"/>
              <a:gd name="connsiteY1" fmla="*/ 3702 h 6358363"/>
              <a:gd name="connsiteX2" fmla="*/ 6267872 w 6272066"/>
              <a:gd name="connsiteY2" fmla="*/ 5175515 h 6358363"/>
              <a:gd name="connsiteX3" fmla="*/ 1209907 w 6272066"/>
              <a:gd name="connsiteY3" fmla="*/ 6358363 h 6358363"/>
              <a:gd name="connsiteX4" fmla="*/ 0 w 6272066"/>
              <a:gd name="connsiteY4" fmla="*/ 6036937 h 6358363"/>
              <a:gd name="connsiteX5" fmla="*/ 930265 w 6272066"/>
              <a:gd name="connsiteY5" fmla="*/ 0 h 6358363"/>
              <a:gd name="connsiteX0" fmla="*/ 933615 w 6275416"/>
              <a:gd name="connsiteY0" fmla="*/ 0 h 6358363"/>
              <a:gd name="connsiteX1" fmla="*/ 6275416 w 6275416"/>
              <a:gd name="connsiteY1" fmla="*/ 3702 h 6358363"/>
              <a:gd name="connsiteX2" fmla="*/ 6271222 w 6275416"/>
              <a:gd name="connsiteY2" fmla="*/ 5175515 h 6358363"/>
              <a:gd name="connsiteX3" fmla="*/ 1213257 w 6275416"/>
              <a:gd name="connsiteY3" fmla="*/ 6358363 h 6358363"/>
              <a:gd name="connsiteX4" fmla="*/ 0 w 6275416"/>
              <a:gd name="connsiteY4" fmla="*/ 6033587 h 6358363"/>
              <a:gd name="connsiteX5" fmla="*/ 933615 w 6275416"/>
              <a:gd name="connsiteY5" fmla="*/ 0 h 635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5416" h="6358363">
                <a:moveTo>
                  <a:pt x="933615" y="0"/>
                </a:moveTo>
                <a:lnTo>
                  <a:pt x="6275416" y="3702"/>
                </a:lnTo>
                <a:lnTo>
                  <a:pt x="6271222" y="5175515"/>
                </a:lnTo>
                <a:lnTo>
                  <a:pt x="1213257" y="6358363"/>
                </a:lnTo>
                <a:lnTo>
                  <a:pt x="0" y="6033587"/>
                </a:lnTo>
                <a:lnTo>
                  <a:pt x="933615" y="0"/>
                </a:lnTo>
                <a:close/>
              </a:path>
            </a:pathLst>
          </a:custGeom>
          <a:solidFill>
            <a:schemeClr val="bg1">
              <a:lumMod val="75000"/>
            </a:schemeClr>
          </a:solidFill>
        </p:spPr>
        <p:txBody>
          <a:bodyPr tIns="2743200" anchor="t" anchorCtr="0"/>
          <a:lstStyle>
            <a:lvl1pPr algn="ctr">
              <a:defRPr sz="2000" baseline="0">
                <a:solidFill>
                  <a:schemeClr val="bg1">
                    <a:lumMod val="95000"/>
                  </a:schemeClr>
                </a:solidFill>
                <a:latin typeface="+mj-lt"/>
              </a:defRPr>
            </a:lvl1pPr>
          </a:lstStyle>
          <a:p>
            <a:r>
              <a:rPr lang="en-US" dirty="0" smtClean="0"/>
              <a:t>Click icon to add picture</a:t>
            </a:r>
            <a:endParaRPr lang="en-US" dirty="0"/>
          </a:p>
        </p:txBody>
      </p:sp>
      <p:sp>
        <p:nvSpPr>
          <p:cNvPr id="10" name="Text Placeholder 14"/>
          <p:cNvSpPr>
            <a:spLocks noGrp="1"/>
          </p:cNvSpPr>
          <p:nvPr>
            <p:ph type="body" sz="quarter" idx="15"/>
          </p:nvPr>
        </p:nvSpPr>
        <p:spPr>
          <a:xfrm>
            <a:off x="0" y="1606061"/>
            <a:ext cx="3670300" cy="2520950"/>
          </a:xfrm>
          <a:prstGeom prst="rect">
            <a:avLst/>
          </a:prstGeom>
        </p:spPr>
        <p:txBody>
          <a:bodyPr lIns="320040" tIns="0" rIns="320040" bIns="0"/>
          <a:lstStyle>
            <a:lvl1pPr marL="0" indent="0">
              <a:buFontTx/>
              <a:buNone/>
              <a:defRPr sz="2400">
                <a:solidFill>
                  <a:schemeClr val="bg1"/>
                </a:solidFill>
                <a:latin typeface="+mj-lt"/>
              </a:defRPr>
            </a:lvl1pPr>
            <a:lvl2pPr marL="274320" indent="0">
              <a:buFontTx/>
              <a:buNone/>
              <a:defRPr sz="2000">
                <a:solidFill>
                  <a:schemeClr val="bg1"/>
                </a:solidFill>
                <a:latin typeface="+mj-lt"/>
              </a:defRPr>
            </a:lvl2pPr>
            <a:lvl3pPr marL="640080" indent="-182880">
              <a:buFont typeface="Arial" panose="020B0604020202020204" pitchFamily="34" charset="0"/>
              <a:buChar char="•"/>
              <a:defRPr sz="1800">
                <a:solidFill>
                  <a:schemeClr val="bg1"/>
                </a:solidFill>
                <a:latin typeface="+mj-lt"/>
              </a:defRPr>
            </a:lvl3pPr>
            <a:lvl4pPr>
              <a:defRPr sz="2400">
                <a:solidFill>
                  <a:schemeClr val="bg1"/>
                </a:solidFill>
              </a:defRPr>
            </a:lvl4pPr>
            <a:lvl5pPr>
              <a:defRPr sz="24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p:txBody>
      </p:sp>
      <p:sp>
        <p:nvSpPr>
          <p:cNvPr id="11" name="Text Placeholder 5"/>
          <p:cNvSpPr>
            <a:spLocks noGrp="1"/>
          </p:cNvSpPr>
          <p:nvPr>
            <p:ph type="body" sz="quarter" idx="14" hasCustomPrompt="1"/>
          </p:nvPr>
        </p:nvSpPr>
        <p:spPr>
          <a:xfrm>
            <a:off x="0" y="383686"/>
            <a:ext cx="3670300" cy="3743325"/>
          </a:xfrm>
          <a:prstGeom prst="rect">
            <a:avLst/>
          </a:prstGeom>
          <a:noFill/>
        </p:spPr>
        <p:txBody>
          <a:bodyPr lIns="320040" tIns="228600" rIns="320040" bIns="228600"/>
          <a:lstStyle>
            <a:lvl1pPr>
              <a:defRPr sz="2800" cap="none" baseline="0">
                <a:solidFill>
                  <a:schemeClr val="bg1"/>
                </a:solidFill>
                <a:latin typeface="+mj-lt"/>
              </a:defRPr>
            </a:lvl1pPr>
            <a:lvl2pPr marL="0" indent="-182880">
              <a:buFontTx/>
              <a:buBlip>
                <a:blip r:embed="rId3"/>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942986692"/>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G Georgian Ending Slide">
    <p:bg>
      <p:bgPr>
        <a:solidFill>
          <a:schemeClr val="bg1"/>
        </a:solidFill>
        <a:effectLst/>
      </p:bgPr>
    </p:bg>
    <p:spTree>
      <p:nvGrpSpPr>
        <p:cNvPr id="1" name=""/>
        <p:cNvGrpSpPr/>
        <p:nvPr/>
      </p:nvGrpSpPr>
      <p:grpSpPr>
        <a:xfrm>
          <a:off x="0" y="0"/>
          <a:ext cx="0" cy="0"/>
          <a:chOff x="0" y="0"/>
          <a:chExt cx="0" cy="0"/>
        </a:xfrm>
      </p:grpSpPr>
      <p:sp>
        <p:nvSpPr>
          <p:cNvPr id="2" name="Isosceles Triangle 1"/>
          <p:cNvSpPr/>
          <p:nvPr userDrawn="1"/>
        </p:nvSpPr>
        <p:spPr>
          <a:xfrm>
            <a:off x="-3174" y="1456267"/>
            <a:ext cx="2026708" cy="5408084"/>
          </a:xfrm>
          <a:prstGeom prst="triangle">
            <a:avLst>
              <a:gd name="adj" fmla="val 0"/>
            </a:avLst>
          </a:prstGeom>
          <a:gradFill>
            <a:gsLst>
              <a:gs pos="9000">
                <a:srgbClr val="64A70B"/>
              </a:gs>
              <a:gs pos="69000">
                <a:srgbClr val="007B91"/>
              </a:gs>
              <a:gs pos="100000">
                <a:srgbClr val="00559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5"/>
          <p:cNvSpPr>
            <a:spLocks noEditPoints="1"/>
          </p:cNvSpPr>
          <p:nvPr userDrawn="1"/>
        </p:nvSpPr>
        <p:spPr bwMode="auto">
          <a:xfrm>
            <a:off x="-1" y="0"/>
            <a:ext cx="1858433" cy="3111500"/>
          </a:xfrm>
          <a:custGeom>
            <a:avLst/>
            <a:gdLst>
              <a:gd name="T0" fmla="*/ 1152 w 1152"/>
              <a:gd name="T1" fmla="*/ 0 h 1940"/>
              <a:gd name="T2" fmla="*/ 0 w 1152"/>
              <a:gd name="T3" fmla="*/ 0 h 1940"/>
              <a:gd name="T4" fmla="*/ 0 w 1152"/>
              <a:gd name="T5" fmla="*/ 979 h 1940"/>
              <a:gd name="T6" fmla="*/ 376 w 1152"/>
              <a:gd name="T7" fmla="*/ 1940 h 1940"/>
              <a:gd name="T8" fmla="*/ 1152 w 1152"/>
              <a:gd name="T9" fmla="*/ 0 h 1940"/>
              <a:gd name="T10" fmla="*/ 1152 w 1152"/>
              <a:gd name="T11" fmla="*/ 0 h 1940"/>
              <a:gd name="T12" fmla="*/ 1152 w 1152"/>
              <a:gd name="T13" fmla="*/ 0 h 1940"/>
            </a:gdLst>
            <a:ahLst/>
            <a:cxnLst>
              <a:cxn ang="0">
                <a:pos x="T0" y="T1"/>
              </a:cxn>
              <a:cxn ang="0">
                <a:pos x="T2" y="T3"/>
              </a:cxn>
              <a:cxn ang="0">
                <a:pos x="T4" y="T5"/>
              </a:cxn>
              <a:cxn ang="0">
                <a:pos x="T6" y="T7"/>
              </a:cxn>
              <a:cxn ang="0">
                <a:pos x="T8" y="T9"/>
              </a:cxn>
              <a:cxn ang="0">
                <a:pos x="T10" y="T11"/>
              </a:cxn>
              <a:cxn ang="0">
                <a:pos x="T12" y="T13"/>
              </a:cxn>
            </a:cxnLst>
            <a:rect l="0" t="0" r="r" b="b"/>
            <a:pathLst>
              <a:path w="1152" h="1940">
                <a:moveTo>
                  <a:pt x="1152" y="0"/>
                </a:moveTo>
                <a:lnTo>
                  <a:pt x="0" y="0"/>
                </a:lnTo>
                <a:lnTo>
                  <a:pt x="0" y="979"/>
                </a:lnTo>
                <a:lnTo>
                  <a:pt x="376" y="1940"/>
                </a:lnTo>
                <a:lnTo>
                  <a:pt x="1152" y="0"/>
                </a:lnTo>
                <a:close/>
                <a:moveTo>
                  <a:pt x="1152" y="0"/>
                </a:moveTo>
                <a:lnTo>
                  <a:pt x="1152" y="0"/>
                </a:lnTo>
                <a:close/>
              </a:path>
            </a:pathLst>
          </a:custGeom>
          <a:solidFill>
            <a:srgbClr val="007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US" dirty="0"/>
              <a:t> </a:t>
            </a:r>
          </a:p>
        </p:txBody>
      </p:sp>
      <p:sp>
        <p:nvSpPr>
          <p:cNvPr id="4" name="Freeform 6"/>
          <p:cNvSpPr>
            <a:spLocks noEditPoints="1"/>
          </p:cNvSpPr>
          <p:nvPr userDrawn="1"/>
        </p:nvSpPr>
        <p:spPr bwMode="auto">
          <a:xfrm>
            <a:off x="0" y="0"/>
            <a:ext cx="1828800" cy="3079750"/>
          </a:xfrm>
          <a:custGeom>
            <a:avLst/>
            <a:gdLst>
              <a:gd name="T0" fmla="*/ 1152 w 1152"/>
              <a:gd name="T1" fmla="*/ 0 h 1940"/>
              <a:gd name="T2" fmla="*/ 0 w 1152"/>
              <a:gd name="T3" fmla="*/ 0 h 1940"/>
              <a:gd name="T4" fmla="*/ 0 w 1152"/>
              <a:gd name="T5" fmla="*/ 979 h 1940"/>
              <a:gd name="T6" fmla="*/ 376 w 1152"/>
              <a:gd name="T7" fmla="*/ 1940 h 1940"/>
              <a:gd name="T8" fmla="*/ 1152 w 1152"/>
              <a:gd name="T9" fmla="*/ 0 h 1940"/>
              <a:gd name="T10" fmla="*/ 1152 w 1152"/>
              <a:gd name="T11" fmla="*/ 0 h 1940"/>
              <a:gd name="T12" fmla="*/ 1152 w 1152"/>
              <a:gd name="T13" fmla="*/ 0 h 1940"/>
            </a:gdLst>
            <a:ahLst/>
            <a:cxnLst>
              <a:cxn ang="0">
                <a:pos x="T0" y="T1"/>
              </a:cxn>
              <a:cxn ang="0">
                <a:pos x="T2" y="T3"/>
              </a:cxn>
              <a:cxn ang="0">
                <a:pos x="T4" y="T5"/>
              </a:cxn>
              <a:cxn ang="0">
                <a:pos x="T6" y="T7"/>
              </a:cxn>
              <a:cxn ang="0">
                <a:pos x="T8" y="T9"/>
              </a:cxn>
              <a:cxn ang="0">
                <a:pos x="T10" y="T11"/>
              </a:cxn>
              <a:cxn ang="0">
                <a:pos x="T12" y="T13"/>
              </a:cxn>
            </a:cxnLst>
            <a:rect l="0" t="0" r="r" b="b"/>
            <a:pathLst>
              <a:path w="1152" h="1940">
                <a:moveTo>
                  <a:pt x="1152" y="0"/>
                </a:moveTo>
                <a:lnTo>
                  <a:pt x="0" y="0"/>
                </a:lnTo>
                <a:lnTo>
                  <a:pt x="0" y="979"/>
                </a:lnTo>
                <a:lnTo>
                  <a:pt x="376" y="1940"/>
                </a:lnTo>
                <a:lnTo>
                  <a:pt x="1152" y="0"/>
                </a:lnTo>
                <a:moveTo>
                  <a:pt x="1152" y="0"/>
                </a:moveTo>
                <a:lnTo>
                  <a:pt x="1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8"/>
          <p:cNvSpPr>
            <a:spLocks/>
          </p:cNvSpPr>
          <p:nvPr userDrawn="1"/>
        </p:nvSpPr>
        <p:spPr bwMode="auto">
          <a:xfrm>
            <a:off x="0" y="1554163"/>
            <a:ext cx="609600" cy="3047470"/>
          </a:xfrm>
          <a:custGeom>
            <a:avLst/>
            <a:gdLst>
              <a:gd name="T0" fmla="*/ 0 w 374"/>
              <a:gd name="T1" fmla="*/ 0 h 1896"/>
              <a:gd name="T2" fmla="*/ 0 w 374"/>
              <a:gd name="T3" fmla="*/ 1896 h 1896"/>
              <a:gd name="T4" fmla="*/ 374 w 374"/>
              <a:gd name="T5" fmla="*/ 959 h 1896"/>
              <a:gd name="T6" fmla="*/ 0 w 374"/>
              <a:gd name="T7" fmla="*/ 0 h 1896"/>
            </a:gdLst>
            <a:ahLst/>
            <a:cxnLst>
              <a:cxn ang="0">
                <a:pos x="T0" y="T1"/>
              </a:cxn>
              <a:cxn ang="0">
                <a:pos x="T2" y="T3"/>
              </a:cxn>
              <a:cxn ang="0">
                <a:pos x="T4" y="T5"/>
              </a:cxn>
              <a:cxn ang="0">
                <a:pos x="T6" y="T7"/>
              </a:cxn>
            </a:cxnLst>
            <a:rect l="0" t="0" r="r" b="b"/>
            <a:pathLst>
              <a:path w="374" h="1896">
                <a:moveTo>
                  <a:pt x="0" y="0"/>
                </a:moveTo>
                <a:lnTo>
                  <a:pt x="0" y="1896"/>
                </a:lnTo>
                <a:lnTo>
                  <a:pt x="374" y="959"/>
                </a:lnTo>
                <a:lnTo>
                  <a:pt x="0" y="0"/>
                </a:lnTo>
                <a:close/>
              </a:path>
            </a:pathLst>
          </a:custGeom>
          <a:solidFill>
            <a:srgbClr val="0055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US" dirty="0"/>
              <a:t> </a:t>
            </a:r>
          </a:p>
        </p:txBody>
      </p:sp>
      <p:sp>
        <p:nvSpPr>
          <p:cNvPr id="6" name="Freeform 9"/>
          <p:cNvSpPr>
            <a:spLocks/>
          </p:cNvSpPr>
          <p:nvPr userDrawn="1"/>
        </p:nvSpPr>
        <p:spPr bwMode="auto">
          <a:xfrm>
            <a:off x="7359650" y="5272088"/>
            <a:ext cx="1784350" cy="1592263"/>
          </a:xfrm>
          <a:custGeom>
            <a:avLst/>
            <a:gdLst>
              <a:gd name="T0" fmla="*/ 1124 w 1124"/>
              <a:gd name="T1" fmla="*/ 1003 h 1003"/>
              <a:gd name="T2" fmla="*/ 1124 w 1124"/>
              <a:gd name="T3" fmla="*/ 0 h 1003"/>
              <a:gd name="T4" fmla="*/ 0 w 1124"/>
              <a:gd name="T5" fmla="*/ 1003 h 1003"/>
              <a:gd name="T6" fmla="*/ 1124 w 1124"/>
              <a:gd name="T7" fmla="*/ 1003 h 1003"/>
            </a:gdLst>
            <a:ahLst/>
            <a:cxnLst>
              <a:cxn ang="0">
                <a:pos x="T0" y="T1"/>
              </a:cxn>
              <a:cxn ang="0">
                <a:pos x="T2" y="T3"/>
              </a:cxn>
              <a:cxn ang="0">
                <a:pos x="T4" y="T5"/>
              </a:cxn>
              <a:cxn ang="0">
                <a:pos x="T6" y="T7"/>
              </a:cxn>
            </a:cxnLst>
            <a:rect l="0" t="0" r="r" b="b"/>
            <a:pathLst>
              <a:path w="1124" h="1003">
                <a:moveTo>
                  <a:pt x="1124" y="1003"/>
                </a:moveTo>
                <a:lnTo>
                  <a:pt x="1124" y="0"/>
                </a:lnTo>
                <a:lnTo>
                  <a:pt x="0" y="1003"/>
                </a:lnTo>
                <a:lnTo>
                  <a:pt x="1124" y="1003"/>
                </a:lnTo>
                <a:close/>
              </a:path>
            </a:pathLst>
          </a:custGeom>
          <a:solidFill>
            <a:srgbClr val="007B9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Isosceles Triangle 6"/>
          <p:cNvSpPr/>
          <p:nvPr userDrawn="1"/>
        </p:nvSpPr>
        <p:spPr>
          <a:xfrm flipH="1" flipV="1">
            <a:off x="1828800" y="0"/>
            <a:ext cx="7315200" cy="2787650"/>
          </a:xfrm>
          <a:prstGeom prst="triangle">
            <a:avLst>
              <a:gd name="adj" fmla="val 0"/>
            </a:avLst>
          </a:prstGeom>
          <a:gradFill flip="none" rotWithShape="1">
            <a:gsLst>
              <a:gs pos="0">
                <a:srgbClr val="298D5A"/>
              </a:gs>
              <a:gs pos="24000">
                <a:srgbClr val="007B91"/>
              </a:gs>
              <a:gs pos="100000">
                <a:srgbClr val="00559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600" y="2044629"/>
            <a:ext cx="7772799" cy="2768742"/>
          </a:xfrm>
          <a:prstGeom prst="rect">
            <a:avLst/>
          </a:prstGeom>
        </p:spPr>
      </p:pic>
    </p:spTree>
    <p:extLst>
      <p:ext uri="{BB962C8B-B14F-4D97-AF65-F5344CB8AC3E}">
        <p14:creationId xmlns:p14="http://schemas.microsoft.com/office/powerpoint/2010/main" val="4001331400"/>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G Georgian 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365814"/>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4331314"/>
      </p:ext>
    </p:extLst>
  </p:cSld>
  <p:clrMap bg1="lt1" tx1="dk1" bg2="lt2" tx2="dk2" accent1="accent1" accent2="accent2" accent3="accent3" accent4="accent4" accent5="accent5" accent6="accent6" hlink="hlink" folHlink="folHlink"/>
  <p:sldLayoutIdLst>
    <p:sldLayoutId id="2147483745" r:id="rId1"/>
    <p:sldLayoutId id="2147483788" r:id="rId2"/>
    <p:sldLayoutId id="2147483660" r:id="rId3"/>
    <p:sldLayoutId id="2147483680" r:id="rId4"/>
    <p:sldLayoutId id="2147483682" r:id="rId5"/>
    <p:sldLayoutId id="2147483766" r:id="rId6"/>
    <p:sldLayoutId id="2147483765" r:id="rId7"/>
    <p:sldLayoutId id="2147483782" r:id="rId8"/>
    <p:sldLayoutId id="2147483783" r:id="rId9"/>
    <p:sldLayoutId id="2147483784" r:id="rId10"/>
    <p:sldLayoutId id="2147483762" r:id="rId11"/>
    <p:sldLayoutId id="2147483781" r:id="rId12"/>
    <p:sldLayoutId id="2147483785" r:id="rId13"/>
    <p:sldLayoutId id="2147483768" r:id="rId14"/>
    <p:sldLayoutId id="2147483787" r:id="rId15"/>
    <p:sldLayoutId id="2147483770" r:id="rId16"/>
    <p:sldLayoutId id="2147483772" r:id="rId17"/>
    <p:sldLayoutId id="2147483771" r:id="rId18"/>
    <p:sldLayoutId id="2147483773" r:id="rId19"/>
    <p:sldLayoutId id="2147483723" r:id="rId20"/>
    <p:sldLayoutId id="2147483725" r:id="rId21"/>
    <p:sldLayoutId id="2147483794" r:id="rId22"/>
    <p:sldLayoutId id="2147483776" r:id="rId23"/>
    <p:sldLayoutId id="2147483729" r:id="rId24"/>
    <p:sldLayoutId id="2147483777" r:id="rId25"/>
    <p:sldLayoutId id="2147483778" r:id="rId26"/>
    <p:sldLayoutId id="2147483793" r:id="rId27"/>
    <p:sldLayoutId id="2147483792" r:id="rId28"/>
    <p:sldLayoutId id="2147483791" r:id="rId29"/>
    <p:sldLayoutId id="2147483789" r:id="rId30"/>
    <p:sldLayoutId id="2147483753" r:id="rId3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3800" kern="1200" baseline="0">
          <a:solidFill>
            <a:schemeClr val="bg1"/>
          </a:solidFill>
          <a:latin typeface="Avenir LT Std 65 Medium"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comments" Target="../comments/comment1.xml"/><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comments" Target="../comments/comment2.xml"/><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 Id="rId3"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comments" Target="../comments/comment3.xml"/><Relationship Id="rId1" Type="http://schemas.openxmlformats.org/officeDocument/2006/relationships/slideLayout" Target="../slideLayouts/slideLayout2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comments" Target="../comments/comment4.xml"/><Relationship Id="rId1" Type="http://schemas.openxmlformats.org/officeDocument/2006/relationships/slideLayout" Target="../slideLayouts/slideLayout2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2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2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2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image" Target="../media/image30.png"/><Relationship Id="rId5" Type="http://schemas.openxmlformats.org/officeDocument/2006/relationships/image" Target="../media/image31.jpeg"/><Relationship Id="rId1" Type="http://schemas.openxmlformats.org/officeDocument/2006/relationships/video" Target="https://www.youtube.com/embed/fRkvXRd4tt4" TargetMode="External"/><Relationship Id="rId2"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comments" Target="../comments/commen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3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247135" y="5325761"/>
            <a:ext cx="5473701" cy="915109"/>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800" kern="1200" baseline="0">
                <a:solidFill>
                  <a:schemeClr val="bg1"/>
                </a:solidFill>
                <a:latin typeface="Avenir LT Std 65 Medium"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smtClean="0">
                <a:latin typeface="+mj-lt"/>
              </a:rPr>
              <a:t>Applicant Reception</a:t>
            </a:r>
          </a:p>
          <a:p>
            <a:r>
              <a:rPr lang="en-US" sz="2800" dirty="0" smtClean="0">
                <a:latin typeface="+mj-lt"/>
              </a:rPr>
              <a:t>March 23, 2019 </a:t>
            </a:r>
          </a:p>
        </p:txBody>
      </p:sp>
    </p:spTree>
    <p:extLst>
      <p:ext uri="{BB962C8B-B14F-4D97-AF65-F5344CB8AC3E}">
        <p14:creationId xmlns:p14="http://schemas.microsoft.com/office/powerpoint/2010/main" val="204100904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638" y="1191389"/>
            <a:ext cx="7874000" cy="1045184"/>
          </a:xfrm>
        </p:spPr>
        <p:txBody>
          <a:bodyPr/>
          <a:lstStyle/>
          <a:p>
            <a:r>
              <a:rPr lang="en-US" b="0" dirty="0" smtClean="0">
                <a:solidFill>
                  <a:srgbClr val="77C5D5"/>
                </a:solidFill>
              </a:rPr>
              <a:t>[NAME OF EMCEE]</a:t>
            </a:r>
            <a:r>
              <a:rPr lang="en-US" sz="3600" dirty="0" smtClean="0"/>
              <a:t/>
            </a:r>
            <a:br>
              <a:rPr lang="en-US" sz="3600" dirty="0" smtClean="0"/>
            </a:br>
            <a:r>
              <a:rPr lang="en-US" b="0" dirty="0" smtClean="0"/>
              <a:t>[TITLE OF EMCEE]</a:t>
            </a:r>
            <a:endParaRPr lang="en-US" b="0" dirty="0"/>
          </a:p>
        </p:txBody>
      </p:sp>
      <p:sp>
        <p:nvSpPr>
          <p:cNvPr id="3" name="Text Placeholder 2"/>
          <p:cNvSpPr>
            <a:spLocks noGrp="1"/>
          </p:cNvSpPr>
          <p:nvPr>
            <p:ph type="body" sz="quarter" idx="10"/>
          </p:nvPr>
        </p:nvSpPr>
        <p:spPr>
          <a:xfrm>
            <a:off x="655638" y="2409568"/>
            <a:ext cx="7874000" cy="3295252"/>
          </a:xfrm>
        </p:spPr>
        <p:txBody>
          <a:bodyPr/>
          <a:lstStyle/>
          <a:p>
            <a:pPr marL="457200" indent="-457200">
              <a:buFont typeface="Arial" panose="020B0604020202020204" pitchFamily="34" charset="0"/>
              <a:buChar char="•"/>
            </a:pPr>
            <a:r>
              <a:rPr lang="en-US" dirty="0" smtClean="0"/>
              <a:t>[email address]</a:t>
            </a:r>
          </a:p>
          <a:p>
            <a:pPr marL="457200" indent="-457200">
              <a:buFont typeface="Arial" panose="020B0604020202020204" pitchFamily="34" charset="0"/>
              <a:buChar char="•"/>
            </a:pPr>
            <a:r>
              <a:rPr lang="en-US" dirty="0" smtClean="0"/>
              <a:t>[phone number]</a:t>
            </a:r>
          </a:p>
          <a:p>
            <a:pPr marL="457200" indent="-457200">
              <a:buFont typeface="Arial" panose="020B0604020202020204" pitchFamily="34" charset="0"/>
              <a:buChar char="•"/>
            </a:pPr>
            <a:r>
              <a:rPr lang="en-US" dirty="0" smtClean="0"/>
              <a:t>[office room number, building]</a:t>
            </a:r>
            <a:endParaRPr lang="en-US" dirty="0"/>
          </a:p>
        </p:txBody>
      </p:sp>
    </p:spTree>
    <p:extLst>
      <p:ext uri="{BB962C8B-B14F-4D97-AF65-F5344CB8AC3E}">
        <p14:creationId xmlns:p14="http://schemas.microsoft.com/office/powerpoint/2010/main" val="156232631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t="4517" b="10320"/>
          <a:stretch/>
        </p:blipFill>
        <p:spPr>
          <a:xfrm>
            <a:off x="0" y="-37070"/>
            <a:ext cx="9144000" cy="5258356"/>
          </a:xfrm>
        </p:spPr>
      </p:pic>
      <p:sp>
        <p:nvSpPr>
          <p:cNvPr id="3" name="Text Placeholder 2"/>
          <p:cNvSpPr>
            <a:spLocks noGrp="1"/>
          </p:cNvSpPr>
          <p:nvPr>
            <p:ph type="body" sz="quarter" idx="12"/>
          </p:nvPr>
        </p:nvSpPr>
        <p:spPr>
          <a:xfrm>
            <a:off x="0" y="4306177"/>
            <a:ext cx="5473701" cy="915109"/>
          </a:xfrm>
        </p:spPr>
        <p:txBody>
          <a:bodyPr/>
          <a:lstStyle/>
          <a:p>
            <a:r>
              <a:rPr lang="en-US" dirty="0" smtClean="0"/>
              <a:t>FOLLOW YOUR PASSION</a:t>
            </a:r>
          </a:p>
          <a:p>
            <a:r>
              <a:rPr lang="en-US" dirty="0" smtClean="0"/>
              <a:t>TO YOUR DREAM JOB</a:t>
            </a:r>
            <a:endParaRPr lang="en-US" dirty="0"/>
          </a:p>
        </p:txBody>
      </p:sp>
    </p:spTree>
    <p:extLst>
      <p:ext uri="{BB962C8B-B14F-4D97-AF65-F5344CB8AC3E}">
        <p14:creationId xmlns:p14="http://schemas.microsoft.com/office/powerpoint/2010/main" val="392694250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4658497"/>
            <a:ext cx="3670300" cy="1376694"/>
          </a:xfrm>
        </p:spPr>
        <p:txBody>
          <a:bodyPr/>
          <a:lstStyle/>
          <a:p>
            <a:r>
              <a:rPr lang="en-US" dirty="0" smtClean="0"/>
              <a:t>GAIN EXPERIENCE</a:t>
            </a:r>
            <a:endParaRPr lang="en-US" dirty="0"/>
          </a:p>
        </p:txBody>
      </p:sp>
      <p:pic>
        <p:nvPicPr>
          <p:cNvPr id="7" name="Picture Placeholder 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187" r="2187"/>
          <a:stretch>
            <a:fillRect/>
          </a:stretch>
        </p:blipFill>
        <p:spPr/>
      </p:pic>
      <p:sp>
        <p:nvSpPr>
          <p:cNvPr id="4" name="Text Placeholder 2"/>
          <p:cNvSpPr>
            <a:spLocks noGrp="1"/>
          </p:cNvSpPr>
          <p:nvPr>
            <p:ph type="body" sz="quarter" idx="12"/>
          </p:nvPr>
        </p:nvSpPr>
        <p:spPr>
          <a:xfrm>
            <a:off x="-61785" y="-5"/>
            <a:ext cx="5473701" cy="915109"/>
          </a:xfrm>
          <a:noFill/>
        </p:spPr>
        <p:txBody>
          <a:bodyPr/>
          <a:lstStyle/>
          <a:p>
            <a:r>
              <a:rPr lang="en-US" dirty="0" smtClean="0">
                <a:solidFill>
                  <a:srgbClr val="77C5D5"/>
                </a:solidFill>
              </a:rPr>
              <a:t>EXPERIENCE HANDS-ON</a:t>
            </a:r>
          </a:p>
          <a:p>
            <a:r>
              <a:rPr lang="en-US" dirty="0" smtClean="0">
                <a:solidFill>
                  <a:srgbClr val="77C5D5"/>
                </a:solidFill>
              </a:rPr>
              <a:t>LEARNING</a:t>
            </a:r>
            <a:endParaRPr lang="en-US" dirty="0">
              <a:solidFill>
                <a:srgbClr val="77C5D5"/>
              </a:solidFill>
            </a:endParaRPr>
          </a:p>
        </p:txBody>
      </p:sp>
    </p:spTree>
    <p:extLst>
      <p:ext uri="{BB962C8B-B14F-4D97-AF65-F5344CB8AC3E}">
        <p14:creationId xmlns:p14="http://schemas.microsoft.com/office/powerpoint/2010/main" val="2078699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13433" t="180" r="37685" b="-180"/>
          <a:stretch/>
        </p:blipFill>
        <p:spPr>
          <a:xfrm>
            <a:off x="4112948" y="8655"/>
            <a:ext cx="5031051" cy="6861702"/>
          </a:xfrm>
        </p:spPr>
      </p:pic>
      <p:sp>
        <p:nvSpPr>
          <p:cNvPr id="3" name="Text Placeholder 2"/>
          <p:cNvSpPr>
            <a:spLocks noGrp="1"/>
          </p:cNvSpPr>
          <p:nvPr>
            <p:ph type="body" sz="quarter" idx="15"/>
          </p:nvPr>
        </p:nvSpPr>
        <p:spPr>
          <a:xfrm>
            <a:off x="0" y="1594024"/>
            <a:ext cx="3670300" cy="2693773"/>
          </a:xfrm>
        </p:spPr>
        <p:txBody>
          <a:bodyPr/>
          <a:lstStyle/>
          <a:p>
            <a:pPr marL="342900" indent="-342900">
              <a:buFont typeface="Arial" panose="020B0604020202020204" pitchFamily="34" charset="0"/>
              <a:buChar char="•"/>
            </a:pPr>
            <a:r>
              <a:rPr lang="en-US" dirty="0" smtClean="0"/>
              <a:t>Learn to use creativity, collaboration and problem-solving to respond to issues and affect positive social change.</a:t>
            </a:r>
          </a:p>
          <a:p>
            <a:pPr marL="342900" indent="-342900">
              <a:buFont typeface="Arial" panose="020B0604020202020204" pitchFamily="34" charset="0"/>
              <a:buChar char="•"/>
            </a:pPr>
            <a:r>
              <a:rPr lang="en-US" dirty="0" smtClean="0"/>
              <a:t>Tap into the world’s largest network of social entrepreneurs and </a:t>
            </a:r>
            <a:r>
              <a:rPr lang="en-US" dirty="0" err="1" smtClean="0"/>
              <a:t>changemakers</a:t>
            </a:r>
            <a:r>
              <a:rPr lang="en-US" dirty="0" smtClean="0"/>
              <a:t>.</a:t>
            </a:r>
            <a:endParaRPr lang="en-US" dirty="0"/>
          </a:p>
        </p:txBody>
      </p:sp>
      <p:sp>
        <p:nvSpPr>
          <p:cNvPr id="4" name="Text Placeholder 3"/>
          <p:cNvSpPr>
            <a:spLocks noGrp="1"/>
          </p:cNvSpPr>
          <p:nvPr>
            <p:ph type="body" sz="quarter" idx="14"/>
          </p:nvPr>
        </p:nvSpPr>
        <p:spPr>
          <a:xfrm>
            <a:off x="0" y="346933"/>
            <a:ext cx="3670300" cy="1086451"/>
          </a:xfrm>
        </p:spPr>
        <p:txBody>
          <a:bodyPr/>
          <a:lstStyle/>
          <a:p>
            <a:r>
              <a:rPr lang="en-US" dirty="0" smtClean="0"/>
              <a:t>BECOME A CHANGEMAKER</a:t>
            </a:r>
          </a:p>
          <a:p>
            <a:endParaRPr lang="en-US" dirty="0"/>
          </a:p>
        </p:txBody>
      </p:sp>
    </p:spTree>
    <p:extLst>
      <p:ext uri="{BB962C8B-B14F-4D97-AF65-F5344CB8AC3E}">
        <p14:creationId xmlns:p14="http://schemas.microsoft.com/office/powerpoint/2010/main" val="422597900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28981" r="22373"/>
          <a:stretch/>
        </p:blipFill>
        <p:spPr>
          <a:xfrm>
            <a:off x="4114799" y="-3702"/>
            <a:ext cx="5016844" cy="6861702"/>
          </a:xfrm>
        </p:spPr>
      </p:pic>
      <p:sp>
        <p:nvSpPr>
          <p:cNvPr id="3" name="Text Placeholder 2"/>
          <p:cNvSpPr>
            <a:spLocks noGrp="1"/>
          </p:cNvSpPr>
          <p:nvPr>
            <p:ph type="body" sz="quarter" idx="15"/>
          </p:nvPr>
        </p:nvSpPr>
        <p:spPr>
          <a:xfrm>
            <a:off x="0" y="2614011"/>
            <a:ext cx="3670300" cy="2501686"/>
          </a:xfrm>
        </p:spPr>
        <p:txBody>
          <a:bodyPr/>
          <a:lstStyle/>
          <a:p>
            <a:pPr marL="342900" lvl="0" indent="-342900">
              <a:buFont typeface="Arial" panose="020B0604020202020204" pitchFamily="34" charset="0"/>
              <a:buChar char="•"/>
            </a:pPr>
            <a:r>
              <a:rPr lang="en-US" dirty="0" smtClean="0">
                <a:latin typeface="Calibri" panose="020F0502020204030204" pitchFamily="34" charset="0"/>
              </a:rPr>
              <a:t>Faculty with industry expertise</a:t>
            </a:r>
          </a:p>
          <a:p>
            <a:pPr marL="342900" lvl="0" indent="-342900">
              <a:buFont typeface="Arial" panose="020B0604020202020204" pitchFamily="34" charset="0"/>
              <a:buChar char="•"/>
            </a:pPr>
            <a:r>
              <a:rPr lang="en-US" dirty="0" smtClean="0">
                <a:latin typeface="Calibri" panose="020F0502020204030204" pitchFamily="34" charset="0"/>
              </a:rPr>
              <a:t>Friendly and supportive staff</a:t>
            </a:r>
          </a:p>
          <a:p>
            <a:pPr marL="342900" lvl="0" indent="-342900">
              <a:buFont typeface="Arial" panose="020B0604020202020204" pitchFamily="34" charset="0"/>
              <a:buChar char="•"/>
            </a:pPr>
            <a:r>
              <a:rPr lang="en-US" dirty="0" smtClean="0">
                <a:latin typeface="Calibri" panose="020F0502020204030204" pitchFamily="34" charset="0"/>
              </a:rPr>
              <a:t>Inclusive culture</a:t>
            </a:r>
          </a:p>
          <a:p>
            <a:pPr marL="342900" lvl="0" indent="-342900">
              <a:buFont typeface="Arial" panose="020B0604020202020204" pitchFamily="34" charset="0"/>
              <a:buChar char="•"/>
            </a:pPr>
            <a:r>
              <a:rPr lang="en-US" dirty="0" smtClean="0">
                <a:latin typeface="Calibri" panose="020F0502020204030204" pitchFamily="34" charset="0"/>
              </a:rPr>
              <a:t>Dedication to your success</a:t>
            </a:r>
            <a:endParaRPr lang="en-US" dirty="0">
              <a:latin typeface="Calibri" panose="020F0502020204030204" pitchFamily="34" charset="0"/>
            </a:endParaRPr>
          </a:p>
          <a:p>
            <a:endParaRPr lang="en-US" dirty="0"/>
          </a:p>
        </p:txBody>
      </p:sp>
      <p:sp>
        <p:nvSpPr>
          <p:cNvPr id="4" name="Text Placeholder 3"/>
          <p:cNvSpPr>
            <a:spLocks noGrp="1"/>
          </p:cNvSpPr>
          <p:nvPr>
            <p:ph type="body" sz="quarter" idx="14"/>
          </p:nvPr>
        </p:nvSpPr>
        <p:spPr>
          <a:xfrm>
            <a:off x="0" y="618781"/>
            <a:ext cx="3670300" cy="3743325"/>
          </a:xfrm>
        </p:spPr>
        <p:txBody>
          <a:bodyPr/>
          <a:lstStyle/>
          <a:p>
            <a:r>
              <a:rPr lang="en-US" dirty="0" smtClean="0"/>
              <a:t>A UNIQUE EXPERIENCE</a:t>
            </a:r>
            <a:endParaRPr lang="en-US" dirty="0"/>
          </a:p>
        </p:txBody>
      </p:sp>
    </p:spTree>
    <p:extLst>
      <p:ext uri="{BB962C8B-B14F-4D97-AF65-F5344CB8AC3E}">
        <p14:creationId xmlns:p14="http://schemas.microsoft.com/office/powerpoint/2010/main" val="169509916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7067" b="7067"/>
          <a:stretch>
            <a:fillRect/>
          </a:stretch>
        </p:blipFill>
        <p:spPr/>
      </p:pic>
      <p:sp>
        <p:nvSpPr>
          <p:cNvPr id="3" name="Text Placeholder 2"/>
          <p:cNvSpPr>
            <a:spLocks noGrp="1"/>
          </p:cNvSpPr>
          <p:nvPr>
            <p:ph type="body" sz="quarter" idx="12"/>
          </p:nvPr>
        </p:nvSpPr>
        <p:spPr>
          <a:xfrm>
            <a:off x="0" y="111211"/>
            <a:ext cx="3670300" cy="840259"/>
          </a:xfrm>
          <a:noFill/>
        </p:spPr>
        <p:txBody>
          <a:bodyPr/>
          <a:lstStyle/>
          <a:p>
            <a:r>
              <a:rPr lang="en-US" dirty="0" smtClean="0">
                <a:solidFill>
                  <a:srgbClr val="77C5D5"/>
                </a:solidFill>
              </a:rPr>
              <a:t>BARRIE CAMPUS</a:t>
            </a:r>
            <a:endParaRPr lang="en-US" dirty="0">
              <a:solidFill>
                <a:srgbClr val="77C5D5"/>
              </a:solidFill>
            </a:endParaRPr>
          </a:p>
        </p:txBody>
      </p:sp>
    </p:spTree>
    <p:extLst>
      <p:ext uri="{BB962C8B-B14F-4D97-AF65-F5344CB8AC3E}">
        <p14:creationId xmlns:p14="http://schemas.microsoft.com/office/powerpoint/2010/main" val="239133792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6786" b="6786"/>
          <a:stretch>
            <a:fillRect/>
          </a:stretch>
        </p:blipFill>
        <p:spPr/>
      </p:pic>
      <p:sp>
        <p:nvSpPr>
          <p:cNvPr id="5" name="Text Placeholder 2"/>
          <p:cNvSpPr>
            <a:spLocks noGrp="1"/>
          </p:cNvSpPr>
          <p:nvPr>
            <p:ph type="body" sz="quarter" idx="12"/>
          </p:nvPr>
        </p:nvSpPr>
        <p:spPr>
          <a:xfrm>
            <a:off x="0" y="111211"/>
            <a:ext cx="3670300" cy="840259"/>
          </a:xfrm>
          <a:noFill/>
        </p:spPr>
        <p:txBody>
          <a:bodyPr/>
          <a:lstStyle/>
          <a:p>
            <a:r>
              <a:rPr lang="en-US" dirty="0" smtClean="0">
                <a:solidFill>
                  <a:srgbClr val="77C5D5"/>
                </a:solidFill>
              </a:rPr>
              <a:t>MIDLAND CAMPUS</a:t>
            </a:r>
            <a:endParaRPr lang="en-US" dirty="0">
              <a:solidFill>
                <a:srgbClr val="77C5D5"/>
              </a:solidFill>
            </a:endParaRPr>
          </a:p>
        </p:txBody>
      </p:sp>
    </p:spTree>
    <p:extLst>
      <p:ext uri="{BB962C8B-B14F-4D97-AF65-F5344CB8AC3E}">
        <p14:creationId xmlns:p14="http://schemas.microsoft.com/office/powerpoint/2010/main" val="371526554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4534930"/>
            <a:ext cx="3670300" cy="1186420"/>
          </a:xfrm>
        </p:spPr>
        <p:txBody>
          <a:bodyPr/>
          <a:lstStyle/>
          <a:p>
            <a:r>
              <a:rPr lang="en-US" dirty="0" smtClean="0"/>
              <a:t>ORILLIA CAMPUS</a:t>
            </a:r>
            <a:endParaRPr lang="en-US" dirty="0"/>
          </a:p>
        </p:txBody>
      </p:sp>
      <p:pic>
        <p:nvPicPr>
          <p:cNvPr id="6" name="Picture Placeholder 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476" r="476"/>
          <a:stretch>
            <a:fillRect/>
          </a:stretch>
        </p:blipFill>
        <p:spPr/>
      </p:pic>
      <p:sp>
        <p:nvSpPr>
          <p:cNvPr id="7" name="Text Placeholder 2"/>
          <p:cNvSpPr>
            <a:spLocks noGrp="1"/>
          </p:cNvSpPr>
          <p:nvPr>
            <p:ph type="body" sz="quarter" idx="12"/>
          </p:nvPr>
        </p:nvSpPr>
        <p:spPr>
          <a:xfrm>
            <a:off x="0" y="111211"/>
            <a:ext cx="3670300" cy="840259"/>
          </a:xfrm>
          <a:noFill/>
        </p:spPr>
        <p:txBody>
          <a:bodyPr/>
          <a:lstStyle/>
          <a:p>
            <a:r>
              <a:rPr lang="en-US" dirty="0" smtClean="0">
                <a:solidFill>
                  <a:srgbClr val="77C5D5"/>
                </a:solidFill>
              </a:rPr>
              <a:t>ORILLIA CAMPUS</a:t>
            </a:r>
            <a:endParaRPr lang="en-US" dirty="0">
              <a:solidFill>
                <a:srgbClr val="77C5D5"/>
              </a:solidFill>
            </a:endParaRPr>
          </a:p>
        </p:txBody>
      </p:sp>
    </p:spTree>
    <p:extLst>
      <p:ext uri="{BB962C8B-B14F-4D97-AF65-F5344CB8AC3E}">
        <p14:creationId xmlns:p14="http://schemas.microsoft.com/office/powerpoint/2010/main" val="16783340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7067" b="7067"/>
          <a:stretch>
            <a:fillRect/>
          </a:stretch>
        </p:blipFill>
        <p:spPr>
          <a:xfrm>
            <a:off x="3030" y="409481"/>
            <a:ext cx="9148431" cy="5238371"/>
          </a:xfrm>
        </p:spPr>
      </p:pic>
      <p:sp>
        <p:nvSpPr>
          <p:cNvPr id="5" name="Text Placeholder 2"/>
          <p:cNvSpPr>
            <a:spLocks noGrp="1"/>
          </p:cNvSpPr>
          <p:nvPr>
            <p:ph type="body" sz="quarter" idx="12"/>
          </p:nvPr>
        </p:nvSpPr>
        <p:spPr>
          <a:xfrm>
            <a:off x="0" y="111211"/>
            <a:ext cx="4114800" cy="840259"/>
          </a:xfrm>
          <a:noFill/>
        </p:spPr>
        <p:txBody>
          <a:bodyPr/>
          <a:lstStyle/>
          <a:p>
            <a:r>
              <a:rPr lang="en-US" dirty="0" smtClean="0">
                <a:solidFill>
                  <a:srgbClr val="77C5D5"/>
                </a:solidFill>
              </a:rPr>
              <a:t>OWEN SOUND CAMPUS</a:t>
            </a:r>
            <a:endParaRPr lang="en-US" dirty="0">
              <a:solidFill>
                <a:srgbClr val="77C5D5"/>
              </a:solidFill>
            </a:endParaRPr>
          </a:p>
        </p:txBody>
      </p:sp>
    </p:spTree>
    <p:extLst>
      <p:ext uri="{BB962C8B-B14F-4D97-AF65-F5344CB8AC3E}">
        <p14:creationId xmlns:p14="http://schemas.microsoft.com/office/powerpoint/2010/main" val="13174427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725" b="9725"/>
          <a:stretch>
            <a:fillRect/>
          </a:stretch>
        </p:blipFill>
        <p:spPr/>
      </p:pic>
      <p:sp>
        <p:nvSpPr>
          <p:cNvPr id="3" name="Text Placeholder 2"/>
          <p:cNvSpPr>
            <a:spLocks noGrp="1"/>
          </p:cNvSpPr>
          <p:nvPr>
            <p:ph type="body" sz="quarter" idx="12"/>
          </p:nvPr>
        </p:nvSpPr>
        <p:spPr/>
        <p:txBody>
          <a:bodyPr/>
          <a:lstStyle/>
          <a:p>
            <a:r>
              <a:rPr lang="en-US" dirty="0" smtClean="0"/>
              <a:t>AUTOMOTIVE BUSINESS</a:t>
            </a:r>
            <a:endParaRPr lang="en-US" dirty="0"/>
          </a:p>
        </p:txBody>
      </p:sp>
      <p:sp>
        <p:nvSpPr>
          <p:cNvPr id="4" name="Text Placeholder 3"/>
          <p:cNvSpPr>
            <a:spLocks noGrp="1"/>
          </p:cNvSpPr>
          <p:nvPr>
            <p:ph type="body" sz="quarter" idx="13"/>
          </p:nvPr>
        </p:nvSpPr>
        <p:spPr>
          <a:xfrm>
            <a:off x="328492" y="4900004"/>
            <a:ext cx="4502657" cy="571528"/>
          </a:xfrm>
        </p:spPr>
        <p:txBody>
          <a:bodyPr/>
          <a:lstStyle/>
          <a:p>
            <a:r>
              <a:rPr lang="en-US" dirty="0" smtClean="0"/>
              <a:t>For the driven</a:t>
            </a:r>
            <a:endParaRPr lang="en-US" dirty="0"/>
          </a:p>
        </p:txBody>
      </p:sp>
    </p:spTree>
    <p:extLst>
      <p:ext uri="{BB962C8B-B14F-4D97-AF65-F5344CB8AC3E}">
        <p14:creationId xmlns:p14="http://schemas.microsoft.com/office/powerpoint/2010/main" val="299725569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US" dirty="0" smtClean="0"/>
              <a:t>BUSINESS MANAGEMENT</a:t>
            </a:r>
            <a:endParaRPr lang="en-US" dirty="0"/>
          </a:p>
        </p:txBody>
      </p:sp>
      <p:sp>
        <p:nvSpPr>
          <p:cNvPr id="4" name="Text Placeholder 3"/>
          <p:cNvSpPr>
            <a:spLocks noGrp="1"/>
          </p:cNvSpPr>
          <p:nvPr>
            <p:ph type="body" sz="quarter" idx="13"/>
          </p:nvPr>
        </p:nvSpPr>
        <p:spPr>
          <a:xfrm>
            <a:off x="340849" y="4900004"/>
            <a:ext cx="4502657" cy="571528"/>
          </a:xfrm>
        </p:spPr>
        <p:txBody>
          <a:bodyPr/>
          <a:lstStyle/>
          <a:p>
            <a:r>
              <a:rPr lang="en-US" dirty="0" smtClean="0"/>
              <a:t>Make your mark</a:t>
            </a:r>
            <a:endParaRPr lang="en-US" dirty="0"/>
          </a:p>
        </p:txBody>
      </p:sp>
      <p:pic>
        <p:nvPicPr>
          <p:cNvPr id="10" name="Picture Placeholder 9"/>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654" b="9654"/>
          <a:stretch>
            <a:fillRect/>
          </a:stretch>
        </p:blipFill>
        <p:spPr/>
      </p:pic>
    </p:spTree>
    <p:extLst>
      <p:ext uri="{BB962C8B-B14F-4D97-AF65-F5344CB8AC3E}">
        <p14:creationId xmlns:p14="http://schemas.microsoft.com/office/powerpoint/2010/main" val="34273540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US" dirty="0" smtClean="0"/>
              <a:t>COMMUNITY SAFETY</a:t>
            </a:r>
            <a:endParaRPr lang="en-US" dirty="0"/>
          </a:p>
        </p:txBody>
      </p:sp>
      <p:sp>
        <p:nvSpPr>
          <p:cNvPr id="4" name="Text Placeholder 3"/>
          <p:cNvSpPr>
            <a:spLocks noGrp="1"/>
          </p:cNvSpPr>
          <p:nvPr>
            <p:ph type="body" sz="quarter" idx="13"/>
          </p:nvPr>
        </p:nvSpPr>
        <p:spPr>
          <a:xfrm>
            <a:off x="340849" y="4900004"/>
            <a:ext cx="4502657" cy="571528"/>
          </a:xfrm>
        </p:spPr>
        <p:txBody>
          <a:bodyPr/>
          <a:lstStyle/>
          <a:p>
            <a:r>
              <a:rPr lang="en-US" dirty="0" smtClean="0"/>
              <a:t>Answer your call to serve</a:t>
            </a:r>
            <a:endParaRPr lang="en-US" dirty="0"/>
          </a:p>
        </p:txBody>
      </p:sp>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1828" b="11828"/>
          <a:stretch>
            <a:fillRect/>
          </a:stretch>
        </p:blipFill>
        <p:spPr/>
      </p:pic>
    </p:spTree>
    <p:extLst>
      <p:ext uri="{BB962C8B-B14F-4D97-AF65-F5344CB8AC3E}">
        <p14:creationId xmlns:p14="http://schemas.microsoft.com/office/powerpoint/2010/main" val="170261620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US" dirty="0" smtClean="0"/>
              <a:t>COMPUTER STUDIES</a:t>
            </a:r>
            <a:endParaRPr lang="en-US" dirty="0"/>
          </a:p>
        </p:txBody>
      </p:sp>
      <p:sp>
        <p:nvSpPr>
          <p:cNvPr id="4" name="Text Placeholder 3"/>
          <p:cNvSpPr>
            <a:spLocks noGrp="1"/>
          </p:cNvSpPr>
          <p:nvPr>
            <p:ph type="body" sz="quarter" idx="13"/>
          </p:nvPr>
        </p:nvSpPr>
        <p:spPr>
          <a:xfrm>
            <a:off x="340849" y="4900004"/>
            <a:ext cx="4502657" cy="571528"/>
          </a:xfrm>
        </p:spPr>
        <p:txBody>
          <a:bodyPr/>
          <a:lstStyle/>
          <a:p>
            <a:r>
              <a:rPr lang="en-US" dirty="0" smtClean="0"/>
              <a:t>Code your way to your dream job</a:t>
            </a:r>
            <a:endParaRPr lang="en-US" dirty="0"/>
          </a:p>
        </p:txBody>
      </p:sp>
      <p:pic>
        <p:nvPicPr>
          <p:cNvPr id="6" name="Picture Placeholder 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805" b="9805"/>
          <a:stretch>
            <a:fillRect/>
          </a:stretch>
        </p:blipFill>
        <p:spPr/>
      </p:pic>
    </p:spTree>
    <p:extLst>
      <p:ext uri="{BB962C8B-B14F-4D97-AF65-F5344CB8AC3E}">
        <p14:creationId xmlns:p14="http://schemas.microsoft.com/office/powerpoint/2010/main" val="117831487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US" dirty="0" smtClean="0"/>
              <a:t>DESIGN AND VISUAL ARTS</a:t>
            </a:r>
            <a:endParaRPr lang="en-US" dirty="0"/>
          </a:p>
        </p:txBody>
      </p:sp>
      <p:sp>
        <p:nvSpPr>
          <p:cNvPr id="4" name="Text Placeholder 3"/>
          <p:cNvSpPr>
            <a:spLocks noGrp="1"/>
          </p:cNvSpPr>
          <p:nvPr>
            <p:ph type="body" sz="quarter" idx="13"/>
          </p:nvPr>
        </p:nvSpPr>
        <p:spPr>
          <a:xfrm>
            <a:off x="340849" y="4900004"/>
            <a:ext cx="4502657" cy="571528"/>
          </a:xfrm>
        </p:spPr>
        <p:txBody>
          <a:bodyPr/>
          <a:lstStyle/>
          <a:p>
            <a:r>
              <a:rPr lang="en-US" dirty="0" smtClean="0"/>
              <a:t>Turn creativity into a career</a:t>
            </a:r>
            <a:endParaRPr lang="en-US" dirty="0"/>
          </a:p>
        </p:txBody>
      </p:sp>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805" b="9805"/>
          <a:stretch>
            <a:fillRect/>
          </a:stretch>
        </p:blipFill>
        <p:spPr/>
      </p:pic>
    </p:spTree>
    <p:extLst>
      <p:ext uri="{BB962C8B-B14F-4D97-AF65-F5344CB8AC3E}">
        <p14:creationId xmlns:p14="http://schemas.microsoft.com/office/powerpoint/2010/main" val="179717830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3941806"/>
            <a:ext cx="6252519" cy="1817152"/>
          </a:xfrm>
        </p:spPr>
        <p:txBody>
          <a:bodyPr/>
          <a:lstStyle/>
          <a:p>
            <a:r>
              <a:rPr lang="en-US" dirty="0" smtClean="0"/>
              <a:t>ENGINEERING AND </a:t>
            </a:r>
            <a:br>
              <a:rPr lang="en-US" dirty="0" smtClean="0"/>
            </a:br>
            <a:r>
              <a:rPr lang="en-US" dirty="0" smtClean="0"/>
              <a:t>ENVIRONMENTAL TECHNOLOGIES</a:t>
            </a:r>
            <a:endParaRPr lang="en-US" dirty="0"/>
          </a:p>
        </p:txBody>
      </p:sp>
      <p:sp>
        <p:nvSpPr>
          <p:cNvPr id="4" name="Text Placeholder 3"/>
          <p:cNvSpPr>
            <a:spLocks noGrp="1"/>
          </p:cNvSpPr>
          <p:nvPr>
            <p:ph type="body" sz="quarter" idx="13"/>
          </p:nvPr>
        </p:nvSpPr>
        <p:spPr>
          <a:xfrm>
            <a:off x="340849" y="4937075"/>
            <a:ext cx="5132852" cy="571528"/>
          </a:xfrm>
        </p:spPr>
        <p:txBody>
          <a:bodyPr/>
          <a:lstStyle/>
          <a:p>
            <a:r>
              <a:rPr lang="en-US" dirty="0" smtClean="0"/>
              <a:t>Use innovation to create the future</a:t>
            </a:r>
            <a:endParaRPr lang="en-US" dirty="0"/>
          </a:p>
        </p:txBody>
      </p:sp>
      <p:pic>
        <p:nvPicPr>
          <p:cNvPr id="6" name="Picture Placeholder 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623" b="9623"/>
          <a:stretch>
            <a:fillRect/>
          </a:stretch>
        </p:blipFill>
        <p:spPr/>
      </p:pic>
    </p:spTree>
    <p:extLst>
      <p:ext uri="{BB962C8B-B14F-4D97-AF65-F5344CB8AC3E}">
        <p14:creationId xmlns:p14="http://schemas.microsoft.com/office/powerpoint/2010/main" val="188319902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4386648"/>
            <a:ext cx="6252519" cy="1372309"/>
          </a:xfrm>
        </p:spPr>
        <p:txBody>
          <a:bodyPr/>
          <a:lstStyle/>
          <a:p>
            <a:r>
              <a:rPr lang="en-US" dirty="0" smtClean="0"/>
              <a:t>HEALTH, WELLNESS AND SCIENCES</a:t>
            </a:r>
            <a:endParaRPr lang="en-US" dirty="0"/>
          </a:p>
        </p:txBody>
      </p:sp>
      <p:sp>
        <p:nvSpPr>
          <p:cNvPr id="4" name="Text Placeholder 3"/>
          <p:cNvSpPr>
            <a:spLocks noGrp="1"/>
          </p:cNvSpPr>
          <p:nvPr>
            <p:ph type="body" sz="quarter" idx="13"/>
          </p:nvPr>
        </p:nvSpPr>
        <p:spPr>
          <a:xfrm>
            <a:off x="340849" y="4937075"/>
            <a:ext cx="5132852" cy="571528"/>
          </a:xfrm>
        </p:spPr>
        <p:txBody>
          <a:bodyPr/>
          <a:lstStyle/>
          <a:p>
            <a:r>
              <a:rPr lang="en-US" dirty="0" smtClean="0"/>
              <a:t>Create healthy communities</a:t>
            </a:r>
            <a:endParaRPr lang="en-US" dirty="0"/>
          </a:p>
        </p:txBody>
      </p:sp>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552" b="9552"/>
          <a:stretch>
            <a:fillRect/>
          </a:stretch>
        </p:blipFill>
        <p:spPr/>
      </p:pic>
    </p:spTree>
    <p:extLst>
      <p:ext uri="{BB962C8B-B14F-4D97-AF65-F5344CB8AC3E}">
        <p14:creationId xmlns:p14="http://schemas.microsoft.com/office/powerpoint/2010/main" val="17817847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3904736"/>
            <a:ext cx="6252519" cy="1878935"/>
          </a:xfrm>
        </p:spPr>
        <p:txBody>
          <a:bodyPr/>
          <a:lstStyle/>
          <a:p>
            <a:r>
              <a:rPr lang="en-US" dirty="0" smtClean="0"/>
              <a:t>HOSPITALITY, TOURISM </a:t>
            </a:r>
            <a:br>
              <a:rPr lang="en-US" dirty="0" smtClean="0"/>
            </a:br>
            <a:r>
              <a:rPr lang="en-US" dirty="0" smtClean="0"/>
              <a:t>AND RECREATION</a:t>
            </a:r>
            <a:endParaRPr lang="en-US" dirty="0"/>
          </a:p>
        </p:txBody>
      </p:sp>
      <p:sp>
        <p:nvSpPr>
          <p:cNvPr id="4" name="Text Placeholder 3"/>
          <p:cNvSpPr>
            <a:spLocks noGrp="1"/>
          </p:cNvSpPr>
          <p:nvPr>
            <p:ph type="body" sz="quarter" idx="13"/>
          </p:nvPr>
        </p:nvSpPr>
        <p:spPr>
          <a:xfrm>
            <a:off x="340849" y="4961789"/>
            <a:ext cx="5132852" cy="571528"/>
          </a:xfrm>
        </p:spPr>
        <p:txBody>
          <a:bodyPr/>
          <a:lstStyle/>
          <a:p>
            <a:r>
              <a:rPr lang="en-US" dirty="0" smtClean="0"/>
              <a:t>Serve up your dream job</a:t>
            </a:r>
            <a:endParaRPr lang="en-US" dirty="0"/>
          </a:p>
        </p:txBody>
      </p:sp>
      <p:pic>
        <p:nvPicPr>
          <p:cNvPr id="6" name="Picture Placeholder 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724" b="9724"/>
          <a:stretch>
            <a:fillRect/>
          </a:stretch>
        </p:blipFill>
        <p:spPr/>
      </p:pic>
    </p:spTree>
    <p:extLst>
      <p:ext uri="{BB962C8B-B14F-4D97-AF65-F5344CB8AC3E}">
        <p14:creationId xmlns:p14="http://schemas.microsoft.com/office/powerpoint/2010/main" val="414544932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4188942"/>
            <a:ext cx="6252519" cy="1656514"/>
          </a:xfrm>
        </p:spPr>
        <p:txBody>
          <a:bodyPr/>
          <a:lstStyle/>
          <a:p>
            <a:r>
              <a:rPr lang="en-US" dirty="0" smtClean="0"/>
              <a:t>HUMAN SERVICES</a:t>
            </a:r>
            <a:endParaRPr lang="en-US" dirty="0"/>
          </a:p>
        </p:txBody>
      </p:sp>
      <p:sp>
        <p:nvSpPr>
          <p:cNvPr id="4" name="Text Placeholder 3"/>
          <p:cNvSpPr>
            <a:spLocks noGrp="1"/>
          </p:cNvSpPr>
          <p:nvPr>
            <p:ph type="body" sz="quarter" idx="13"/>
          </p:nvPr>
        </p:nvSpPr>
        <p:spPr>
          <a:xfrm>
            <a:off x="316135" y="4807380"/>
            <a:ext cx="5132852" cy="571528"/>
          </a:xfrm>
        </p:spPr>
        <p:txBody>
          <a:bodyPr/>
          <a:lstStyle/>
          <a:p>
            <a:r>
              <a:rPr lang="en-US" dirty="0" smtClean="0"/>
              <a:t>Turn passion into a dream career</a:t>
            </a:r>
            <a:endParaRPr lang="en-US" dirty="0"/>
          </a:p>
        </p:txBody>
      </p:sp>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721" b="9721"/>
          <a:stretch>
            <a:fillRect/>
          </a:stretch>
        </p:blipFill>
        <p:spPr/>
      </p:pic>
    </p:spTree>
    <p:extLst>
      <p:ext uri="{BB962C8B-B14F-4D97-AF65-F5344CB8AC3E}">
        <p14:creationId xmlns:p14="http://schemas.microsoft.com/office/powerpoint/2010/main" val="240641505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4188942"/>
            <a:ext cx="6252519" cy="1656514"/>
          </a:xfrm>
        </p:spPr>
        <p:txBody>
          <a:bodyPr/>
          <a:lstStyle/>
          <a:p>
            <a:r>
              <a:rPr lang="en-US" dirty="0" smtClean="0"/>
              <a:t>INDIGENOUS STUDIES</a:t>
            </a:r>
            <a:endParaRPr lang="en-US" dirty="0"/>
          </a:p>
        </p:txBody>
      </p:sp>
      <p:sp>
        <p:nvSpPr>
          <p:cNvPr id="4" name="Text Placeholder 3"/>
          <p:cNvSpPr>
            <a:spLocks noGrp="1"/>
          </p:cNvSpPr>
          <p:nvPr>
            <p:ph type="body" sz="quarter" idx="13"/>
          </p:nvPr>
        </p:nvSpPr>
        <p:spPr>
          <a:xfrm>
            <a:off x="316135" y="4807380"/>
            <a:ext cx="5132852" cy="571528"/>
          </a:xfrm>
        </p:spPr>
        <p:txBody>
          <a:bodyPr/>
          <a:lstStyle/>
          <a:p>
            <a:r>
              <a:rPr lang="en-US" dirty="0" smtClean="0"/>
              <a:t>Enrich your spirit</a:t>
            </a:r>
            <a:endParaRPr lang="en-US" dirty="0"/>
          </a:p>
        </p:txBody>
      </p:sp>
      <p:pic>
        <p:nvPicPr>
          <p:cNvPr id="10" name="Picture Placeholder 9"/>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135" t="15368" r="135" b="39646"/>
          <a:stretch/>
        </p:blipFill>
        <p:spPr>
          <a:xfrm>
            <a:off x="-86497" y="-46351"/>
            <a:ext cx="9230497" cy="4946355"/>
          </a:xfrm>
        </p:spPr>
      </p:pic>
    </p:spTree>
    <p:extLst>
      <p:ext uri="{BB962C8B-B14F-4D97-AF65-F5344CB8AC3E}">
        <p14:creationId xmlns:p14="http://schemas.microsoft.com/office/powerpoint/2010/main" val="70140022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4188942"/>
            <a:ext cx="6252519" cy="1656514"/>
          </a:xfrm>
        </p:spPr>
        <p:txBody>
          <a:bodyPr/>
          <a:lstStyle/>
          <a:p>
            <a:r>
              <a:rPr lang="en-US" dirty="0" smtClean="0"/>
              <a:t>LIBERAL ARTS</a:t>
            </a:r>
            <a:endParaRPr lang="en-US" dirty="0"/>
          </a:p>
        </p:txBody>
      </p:sp>
      <p:sp>
        <p:nvSpPr>
          <p:cNvPr id="4" name="Text Placeholder 3"/>
          <p:cNvSpPr>
            <a:spLocks noGrp="1"/>
          </p:cNvSpPr>
          <p:nvPr>
            <p:ph type="body" sz="quarter" idx="13"/>
          </p:nvPr>
        </p:nvSpPr>
        <p:spPr>
          <a:xfrm>
            <a:off x="316135" y="4807380"/>
            <a:ext cx="5132852" cy="571528"/>
          </a:xfrm>
        </p:spPr>
        <p:txBody>
          <a:bodyPr/>
          <a:lstStyle/>
          <a:p>
            <a:r>
              <a:rPr lang="en-US" dirty="0" smtClean="0"/>
              <a:t>Get started on your journey</a:t>
            </a:r>
            <a:endParaRPr lang="en-US" dirty="0"/>
          </a:p>
        </p:txBody>
      </p:sp>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805" b="9805"/>
          <a:stretch>
            <a:fillRect/>
          </a:stretch>
        </p:blipFill>
        <p:spPr/>
      </p:pic>
    </p:spTree>
    <p:extLst>
      <p:ext uri="{BB962C8B-B14F-4D97-AF65-F5344CB8AC3E}">
        <p14:creationId xmlns:p14="http://schemas.microsoft.com/office/powerpoint/2010/main" val="157692971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4188942"/>
            <a:ext cx="6252519" cy="1656514"/>
          </a:xfrm>
        </p:spPr>
        <p:txBody>
          <a:bodyPr/>
          <a:lstStyle/>
          <a:p>
            <a:r>
              <a:rPr lang="en-US" dirty="0" smtClean="0"/>
              <a:t>MARINE STUDIES</a:t>
            </a:r>
            <a:endParaRPr lang="en-US" dirty="0"/>
          </a:p>
        </p:txBody>
      </p:sp>
      <p:sp>
        <p:nvSpPr>
          <p:cNvPr id="4" name="Text Placeholder 3"/>
          <p:cNvSpPr>
            <a:spLocks noGrp="1"/>
          </p:cNvSpPr>
          <p:nvPr>
            <p:ph type="body" sz="quarter" idx="13"/>
          </p:nvPr>
        </p:nvSpPr>
        <p:spPr>
          <a:xfrm>
            <a:off x="316135" y="4807380"/>
            <a:ext cx="5132852" cy="571528"/>
          </a:xfrm>
        </p:spPr>
        <p:txBody>
          <a:bodyPr/>
          <a:lstStyle/>
          <a:p>
            <a:r>
              <a:rPr lang="en-US" dirty="0" smtClean="0"/>
              <a:t>Navigate your marine career</a:t>
            </a:r>
            <a:endParaRPr lang="en-US" dirty="0"/>
          </a:p>
        </p:txBody>
      </p:sp>
      <p:pic>
        <p:nvPicPr>
          <p:cNvPr id="6" name="Picture Placeholder 5"/>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135" t="9259" r="135" b="54861"/>
          <a:stretch/>
        </p:blipFill>
        <p:spPr>
          <a:xfrm>
            <a:off x="-24714" y="-40616"/>
            <a:ext cx="9242854" cy="4952977"/>
          </a:xfrm>
        </p:spPr>
      </p:pic>
    </p:spTree>
    <p:extLst>
      <p:ext uri="{BB962C8B-B14F-4D97-AF65-F5344CB8AC3E}">
        <p14:creationId xmlns:p14="http://schemas.microsoft.com/office/powerpoint/2010/main" val="44674320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4188942"/>
            <a:ext cx="6252519" cy="1656514"/>
          </a:xfrm>
        </p:spPr>
        <p:txBody>
          <a:bodyPr/>
          <a:lstStyle/>
          <a:p>
            <a:r>
              <a:rPr lang="en-US" dirty="0" smtClean="0"/>
              <a:t>SKILLED TRADES</a:t>
            </a:r>
            <a:endParaRPr lang="en-US" dirty="0"/>
          </a:p>
        </p:txBody>
      </p:sp>
      <p:sp>
        <p:nvSpPr>
          <p:cNvPr id="4" name="Text Placeholder 3"/>
          <p:cNvSpPr>
            <a:spLocks noGrp="1"/>
          </p:cNvSpPr>
          <p:nvPr>
            <p:ph type="body" sz="quarter" idx="13"/>
          </p:nvPr>
        </p:nvSpPr>
        <p:spPr>
          <a:xfrm>
            <a:off x="316135" y="4807380"/>
            <a:ext cx="5132852" cy="571528"/>
          </a:xfrm>
        </p:spPr>
        <p:txBody>
          <a:bodyPr/>
          <a:lstStyle/>
          <a:p>
            <a:r>
              <a:rPr lang="en-US" dirty="0" smtClean="0"/>
              <a:t>Build an in-demand career</a:t>
            </a:r>
            <a:endParaRPr lang="en-US" dirty="0"/>
          </a:p>
        </p:txBody>
      </p:sp>
      <p:pic>
        <p:nvPicPr>
          <p:cNvPr id="5" name="Picture Placeholder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8708" b="8708"/>
          <a:stretch>
            <a:fillRect/>
          </a:stretch>
        </p:blipFill>
        <p:spPr/>
      </p:pic>
    </p:spTree>
    <p:extLst>
      <p:ext uri="{BB962C8B-B14F-4D97-AF65-F5344CB8AC3E}">
        <p14:creationId xmlns:p14="http://schemas.microsoft.com/office/powerpoint/2010/main" val="205620895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fRkvXRd4tt4"/>
          <p:cNvPicPr>
            <a:picLocks noRot="1" noChangeAspect="1"/>
          </p:cNvPicPr>
          <p:nvPr>
            <a:quickTimeFile r:link="rId1"/>
          </p:nvPr>
        </p:nvPicPr>
        <p:blipFill>
          <a:blip r:embed="rId4"/>
          <a:stretch>
            <a:fillRect/>
          </a:stretch>
        </p:blipFill>
        <p:spPr>
          <a:xfrm>
            <a:off x="0" y="859566"/>
            <a:ext cx="9144000" cy="5143500"/>
          </a:xfrm>
          <a:prstGeom prst="rect">
            <a:avLst/>
          </a:prstGeom>
        </p:spPr>
      </p:pic>
      <p:pic>
        <p:nvPicPr>
          <p:cNvPr id="2" name="fRkvXRd4tt4"/>
          <p:cNvPicPr>
            <a:picLocks noRot="1" noChangeAspect="1"/>
          </p:cNvPicPr>
          <p:nvPr>
            <a:quickTimeFile r:link="rId1"/>
          </p:nvPr>
        </p:nvPicPr>
        <p:blipFill>
          <a:blip r:embed="rId5"/>
          <a:stretch>
            <a:fillRect/>
          </a:stretch>
        </p:blipFill>
        <p:spPr>
          <a:xfrm>
            <a:off x="2286000" y="2143125"/>
            <a:ext cx="4572000" cy="2571750"/>
          </a:xfrm>
          <a:prstGeom prst="rect">
            <a:avLst/>
          </a:prstGeom>
        </p:spPr>
      </p:pic>
    </p:spTree>
    <p:extLst>
      <p:ext uri="{BB962C8B-B14F-4D97-AF65-F5344CB8AC3E}">
        <p14:creationId xmlns:p14="http://schemas.microsoft.com/office/powerpoint/2010/main" val="2122300824"/>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cTn>
                <p:tgtEl>
                  <p:spTgt spid="3"/>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5"/>
          </p:nvPr>
        </p:nvSpPr>
        <p:spPr>
          <a:xfrm>
            <a:off x="0" y="4077733"/>
            <a:ext cx="3670300" cy="2520950"/>
          </a:xfrm>
        </p:spPr>
        <p:txBody>
          <a:bodyPr/>
          <a:lstStyle/>
          <a:p>
            <a:r>
              <a:rPr lang="en-US" dirty="0" smtClean="0"/>
              <a:t>Georgian program, year of graduation</a:t>
            </a:r>
            <a:endParaRPr lang="en-US" dirty="0"/>
          </a:p>
        </p:txBody>
      </p:sp>
      <p:sp>
        <p:nvSpPr>
          <p:cNvPr id="4" name="Text Placeholder 3"/>
          <p:cNvSpPr>
            <a:spLocks noGrp="1"/>
          </p:cNvSpPr>
          <p:nvPr>
            <p:ph type="body" sz="quarter" idx="14"/>
          </p:nvPr>
        </p:nvSpPr>
        <p:spPr>
          <a:xfrm>
            <a:off x="0" y="1555486"/>
            <a:ext cx="3670300" cy="3743325"/>
          </a:xfrm>
        </p:spPr>
        <p:txBody>
          <a:bodyPr/>
          <a:lstStyle/>
          <a:p>
            <a:r>
              <a:rPr lang="en-US" sz="3200" dirty="0" smtClean="0"/>
              <a:t>NAME OF ALUMNUS</a:t>
            </a:r>
          </a:p>
          <a:p>
            <a:r>
              <a:rPr lang="en-US" sz="3200" dirty="0" smtClean="0">
                <a:solidFill>
                  <a:schemeClr val="bg1"/>
                </a:solidFill>
              </a:rPr>
              <a:t>Job title, workplace</a:t>
            </a:r>
            <a:endParaRPr lang="en-US" sz="3200" dirty="0">
              <a:solidFill>
                <a:schemeClr val="bg1"/>
              </a:solidFill>
            </a:endParaRPr>
          </a:p>
        </p:txBody>
      </p:sp>
    </p:spTree>
    <p:extLst>
      <p:ext uri="{BB962C8B-B14F-4D97-AF65-F5344CB8AC3E}">
        <p14:creationId xmlns:p14="http://schemas.microsoft.com/office/powerpoint/2010/main" val="170075061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4" name="Text Placeholder 3"/>
          <p:cNvSpPr>
            <a:spLocks noGrp="1"/>
          </p:cNvSpPr>
          <p:nvPr>
            <p:ph type="body" sz="quarter" idx="14"/>
          </p:nvPr>
        </p:nvSpPr>
        <p:spPr>
          <a:xfrm>
            <a:off x="0" y="1555486"/>
            <a:ext cx="3670300" cy="3743325"/>
          </a:xfrm>
        </p:spPr>
        <p:txBody>
          <a:bodyPr/>
          <a:lstStyle/>
          <a:p>
            <a:r>
              <a:rPr lang="en-US" sz="3200" dirty="0" smtClean="0"/>
              <a:t>NAME OF EMPLOYER</a:t>
            </a:r>
          </a:p>
          <a:p>
            <a:r>
              <a:rPr lang="en-US" sz="3200" dirty="0" smtClean="0">
                <a:solidFill>
                  <a:schemeClr val="bg1"/>
                </a:solidFill>
              </a:rPr>
              <a:t>Job title, workplace</a:t>
            </a:r>
            <a:endParaRPr lang="en-US" sz="3200" dirty="0">
              <a:solidFill>
                <a:schemeClr val="bg1"/>
              </a:solidFill>
            </a:endParaRPr>
          </a:p>
        </p:txBody>
      </p:sp>
    </p:spTree>
    <p:extLst>
      <p:ext uri="{BB962C8B-B14F-4D97-AF65-F5344CB8AC3E}">
        <p14:creationId xmlns:p14="http://schemas.microsoft.com/office/powerpoint/2010/main" val="403763913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ctr"/>
            <a:r>
              <a:rPr lang="en-US" sz="8000" dirty="0" smtClean="0"/>
              <a:t>Questions?</a:t>
            </a:r>
            <a:endParaRPr lang="en-US" sz="8000" dirty="0"/>
          </a:p>
        </p:txBody>
      </p:sp>
    </p:spTree>
    <p:extLst>
      <p:ext uri="{BB962C8B-B14F-4D97-AF65-F5344CB8AC3E}">
        <p14:creationId xmlns:p14="http://schemas.microsoft.com/office/powerpoint/2010/main" val="54057831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487888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214" y="1396315"/>
            <a:ext cx="7540423" cy="543697"/>
          </a:xfrm>
        </p:spPr>
        <p:txBody>
          <a:bodyPr/>
          <a:lstStyle/>
          <a:p>
            <a:r>
              <a:rPr lang="en-US" b="0" dirty="0" smtClean="0"/>
              <a:t>Other things to do today</a:t>
            </a:r>
            <a:endParaRPr lang="en-US" sz="3600" b="0" dirty="0"/>
          </a:p>
        </p:txBody>
      </p:sp>
      <p:sp>
        <p:nvSpPr>
          <p:cNvPr id="3" name="Text Placeholder 2"/>
          <p:cNvSpPr>
            <a:spLocks noGrp="1"/>
          </p:cNvSpPr>
          <p:nvPr>
            <p:ph type="body" sz="quarter" idx="10"/>
          </p:nvPr>
        </p:nvSpPr>
        <p:spPr>
          <a:xfrm>
            <a:off x="989213" y="2125363"/>
            <a:ext cx="7540424" cy="642551"/>
          </a:xfrm>
        </p:spPr>
        <p:txBody>
          <a:bodyPr/>
          <a:lstStyle/>
          <a:p>
            <a:r>
              <a:rPr lang="en-US" dirty="0" smtClean="0"/>
              <a:t>Take a campus tours: Room _____, building ____</a:t>
            </a:r>
            <a:endParaRPr lang="en-US" dirty="0"/>
          </a:p>
        </p:txBody>
      </p:sp>
      <p:sp>
        <p:nvSpPr>
          <p:cNvPr id="4" name="Text Placeholder 3"/>
          <p:cNvSpPr>
            <a:spLocks noGrp="1"/>
          </p:cNvSpPr>
          <p:nvPr>
            <p:ph type="body" sz="quarter" idx="11"/>
          </p:nvPr>
        </p:nvSpPr>
        <p:spPr>
          <a:xfrm>
            <a:off x="989213" y="2970776"/>
            <a:ext cx="7540424" cy="597395"/>
          </a:xfrm>
        </p:spPr>
        <p:txBody>
          <a:bodyPr/>
          <a:lstStyle/>
          <a:p>
            <a:r>
              <a:rPr lang="en-US" dirty="0" smtClean="0"/>
              <a:t>Accept your offer or pay your deposit: Room ______, building __</a:t>
            </a:r>
            <a:endParaRPr lang="en-US" dirty="0"/>
          </a:p>
        </p:txBody>
      </p:sp>
      <p:sp>
        <p:nvSpPr>
          <p:cNvPr id="5" name="Text Placeholder 4"/>
          <p:cNvSpPr>
            <a:spLocks noGrp="1"/>
          </p:cNvSpPr>
          <p:nvPr>
            <p:ph type="body" sz="quarter" idx="12"/>
          </p:nvPr>
        </p:nvSpPr>
        <p:spPr>
          <a:xfrm>
            <a:off x="989213" y="3791516"/>
            <a:ext cx="7540424" cy="597395"/>
          </a:xfrm>
        </p:spPr>
        <p:txBody>
          <a:bodyPr/>
          <a:lstStyle/>
          <a:p>
            <a:r>
              <a:rPr lang="en-US" dirty="0" smtClean="0"/>
              <a:t>Connect with financial aid: Room ________, building ___</a:t>
            </a:r>
            <a:endParaRPr lang="en-US" dirty="0"/>
          </a:p>
        </p:txBody>
      </p:sp>
      <p:sp>
        <p:nvSpPr>
          <p:cNvPr id="6" name="Text Placeholder 5"/>
          <p:cNvSpPr>
            <a:spLocks noGrp="1"/>
          </p:cNvSpPr>
          <p:nvPr>
            <p:ph type="body" sz="quarter" idx="13"/>
          </p:nvPr>
        </p:nvSpPr>
        <p:spPr>
          <a:xfrm>
            <a:off x="989213" y="4587535"/>
            <a:ext cx="7540424" cy="597395"/>
          </a:xfrm>
        </p:spPr>
        <p:txBody>
          <a:bodyPr/>
          <a:lstStyle/>
          <a:p>
            <a:r>
              <a:rPr lang="en-US" dirty="0" smtClean="0"/>
              <a:t>Learn about housing: Room ________, building ___</a:t>
            </a:r>
            <a:endParaRPr lang="en-US" dirty="0"/>
          </a:p>
        </p:txBody>
      </p:sp>
    </p:spTree>
    <p:extLst>
      <p:ext uri="{BB962C8B-B14F-4D97-AF65-F5344CB8AC3E}">
        <p14:creationId xmlns:p14="http://schemas.microsoft.com/office/powerpoint/2010/main" val="60187731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0" y="-1"/>
            <a:ext cx="9162261" cy="5685183"/>
          </a:xfrm>
        </p:spPr>
      </p:pic>
      <p:sp>
        <p:nvSpPr>
          <p:cNvPr id="3" name="Text Placeholder 2"/>
          <p:cNvSpPr>
            <a:spLocks noGrp="1"/>
          </p:cNvSpPr>
          <p:nvPr>
            <p:ph type="body" sz="quarter" idx="12"/>
          </p:nvPr>
        </p:nvSpPr>
        <p:spPr>
          <a:xfrm>
            <a:off x="0" y="4531461"/>
            <a:ext cx="5473701" cy="915109"/>
          </a:xfrm>
        </p:spPr>
        <p:txBody>
          <a:bodyPr/>
          <a:lstStyle/>
          <a:p>
            <a:r>
              <a:rPr lang="en-US" dirty="0" smtClean="0"/>
              <a:t>GET CONNECTED and ORIENTATION</a:t>
            </a:r>
            <a:endParaRPr lang="en-US" dirty="0"/>
          </a:p>
        </p:txBody>
      </p:sp>
    </p:spTree>
    <p:extLst>
      <p:ext uri="{BB962C8B-B14F-4D97-AF65-F5344CB8AC3E}">
        <p14:creationId xmlns:p14="http://schemas.microsoft.com/office/powerpoint/2010/main" val="412072837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solidFill>
                  <a:srgbClr val="77C5D5"/>
                </a:solidFill>
              </a:rPr>
              <a:t>[NAME OF ACADEMIC AREA]</a:t>
            </a:r>
            <a:r>
              <a:rPr lang="en-US" dirty="0" smtClean="0"/>
              <a:t/>
            </a:r>
            <a:br>
              <a:rPr lang="en-US" dirty="0" smtClean="0"/>
            </a:br>
            <a:r>
              <a:rPr lang="en-US" b="0" dirty="0" smtClean="0"/>
              <a:t>Contact us</a:t>
            </a:r>
            <a:endParaRPr lang="en-US" b="0" dirty="0"/>
          </a:p>
        </p:txBody>
      </p:sp>
      <p:sp>
        <p:nvSpPr>
          <p:cNvPr id="5" name="Text Placeholder 4"/>
          <p:cNvSpPr>
            <a:spLocks noGrp="1"/>
          </p:cNvSpPr>
          <p:nvPr>
            <p:ph type="body" sz="quarter" idx="13"/>
          </p:nvPr>
        </p:nvSpPr>
        <p:spPr>
          <a:xfrm>
            <a:off x="655638" y="2421401"/>
            <a:ext cx="3382962" cy="1157287"/>
          </a:xfrm>
        </p:spPr>
        <p:txBody>
          <a:bodyPr/>
          <a:lstStyle/>
          <a:p>
            <a:r>
              <a:rPr lang="en-US" dirty="0" smtClean="0"/>
              <a:t>Email</a:t>
            </a:r>
          </a:p>
          <a:p>
            <a:r>
              <a:rPr lang="en-US" dirty="0" smtClean="0"/>
              <a:t>Phone number</a:t>
            </a:r>
            <a:endParaRPr lang="en-US" dirty="0"/>
          </a:p>
        </p:txBody>
      </p:sp>
      <p:sp>
        <p:nvSpPr>
          <p:cNvPr id="6" name="Text Placeholder 5"/>
          <p:cNvSpPr>
            <a:spLocks noGrp="1"/>
          </p:cNvSpPr>
          <p:nvPr>
            <p:ph type="body" sz="quarter" idx="14"/>
          </p:nvPr>
        </p:nvSpPr>
        <p:spPr>
          <a:xfrm>
            <a:off x="655638" y="1961808"/>
            <a:ext cx="2795587" cy="361059"/>
          </a:xfrm>
        </p:spPr>
        <p:txBody>
          <a:bodyPr/>
          <a:lstStyle/>
          <a:p>
            <a:r>
              <a:rPr lang="en-US" dirty="0" smtClean="0"/>
              <a:t>Name</a:t>
            </a:r>
            <a:endParaRPr lang="en-US" dirty="0"/>
          </a:p>
        </p:txBody>
      </p:sp>
      <p:sp>
        <p:nvSpPr>
          <p:cNvPr id="7" name="Text Placeholder 5"/>
          <p:cNvSpPr>
            <a:spLocks noGrp="1"/>
          </p:cNvSpPr>
          <p:nvPr>
            <p:ph type="body" sz="quarter" idx="14"/>
          </p:nvPr>
        </p:nvSpPr>
        <p:spPr>
          <a:xfrm>
            <a:off x="655637" y="3496692"/>
            <a:ext cx="2795587" cy="361059"/>
          </a:xfrm>
        </p:spPr>
        <p:txBody>
          <a:bodyPr/>
          <a:lstStyle/>
          <a:p>
            <a:r>
              <a:rPr lang="en-US" dirty="0" smtClean="0"/>
              <a:t>Name</a:t>
            </a:r>
            <a:endParaRPr lang="en-US" dirty="0"/>
          </a:p>
        </p:txBody>
      </p:sp>
      <p:sp>
        <p:nvSpPr>
          <p:cNvPr id="8" name="Text Placeholder 4"/>
          <p:cNvSpPr>
            <a:spLocks noGrp="1"/>
          </p:cNvSpPr>
          <p:nvPr>
            <p:ph type="body" sz="quarter" idx="13"/>
          </p:nvPr>
        </p:nvSpPr>
        <p:spPr>
          <a:xfrm>
            <a:off x="655638" y="3857751"/>
            <a:ext cx="3382962" cy="1157287"/>
          </a:xfrm>
        </p:spPr>
        <p:txBody>
          <a:bodyPr/>
          <a:lstStyle/>
          <a:p>
            <a:r>
              <a:rPr lang="en-US" dirty="0" smtClean="0"/>
              <a:t>Email</a:t>
            </a:r>
          </a:p>
          <a:p>
            <a:r>
              <a:rPr lang="en-US" dirty="0" smtClean="0"/>
              <a:t>Phone number</a:t>
            </a:r>
            <a:endParaRPr lang="en-US" dirty="0"/>
          </a:p>
        </p:txBody>
      </p:sp>
    </p:spTree>
    <p:extLst>
      <p:ext uri="{BB962C8B-B14F-4D97-AF65-F5344CB8AC3E}">
        <p14:creationId xmlns:p14="http://schemas.microsoft.com/office/powerpoint/2010/main" val="195654790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688887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Experience Georgian Template A - 2018">
  <a:themeElements>
    <a:clrScheme name="Georgian Colours 2015">
      <a:dk1>
        <a:srgbClr val="333F48"/>
      </a:dk1>
      <a:lt1>
        <a:srgbClr val="FFFFFF"/>
      </a:lt1>
      <a:dk2>
        <a:srgbClr val="004B87"/>
      </a:dk2>
      <a:lt2>
        <a:srgbClr val="FFFFFF"/>
      </a:lt2>
      <a:accent1>
        <a:srgbClr val="004B87"/>
      </a:accent1>
      <a:accent2>
        <a:srgbClr val="64A70B"/>
      </a:accent2>
      <a:accent3>
        <a:srgbClr val="00778B"/>
      </a:accent3>
      <a:accent4>
        <a:srgbClr val="77C5D5"/>
      </a:accent4>
      <a:accent5>
        <a:srgbClr val="333F48"/>
      </a:accent5>
      <a:accent6>
        <a:srgbClr val="E57200"/>
      </a:accent6>
      <a:hlink>
        <a:srgbClr val="64A70B"/>
      </a:hlink>
      <a:folHlink>
        <a:srgbClr val="1D9BFF"/>
      </a:folHlink>
    </a:clrScheme>
    <a:fontScheme name="Georgian Template Fonts">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georgian_college_PPT_template_2017.potx" id="{E3D6E83C-6CE5-4F9F-AE53-BE36C2A484CA}" vid="{25C3875E-07FE-455E-8343-035FD3F8D0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60D0AA2D10F3428FB828C7DEFB5981" ma:contentTypeVersion="8" ma:contentTypeDescription="Create a new document." ma:contentTypeScope="" ma:versionID="f4d99530c76778584ea2cf3173254f24">
  <xsd:schema xmlns:xsd="http://www.w3.org/2001/XMLSchema" xmlns:xs="http://www.w3.org/2001/XMLSchema" xmlns:p="http://schemas.microsoft.com/office/2006/metadata/properties" xmlns:ns1="http://schemas.microsoft.com/sharepoint/v3" xmlns:ns2="9b820b9e-61c6-44ac-a88d-8ed63a824187" xmlns:ns3="0f8ccc55-a42b-42a9-b8ad-c6940da8ee7c" targetNamespace="http://schemas.microsoft.com/office/2006/metadata/properties" ma:root="true" ma:fieldsID="23888fc246aec5500c7c42b74fda4487" ns1:_="" ns2:_="" ns3:_="">
    <xsd:import namespace="http://schemas.microsoft.com/sharepoint/v3"/>
    <xsd:import namespace="9b820b9e-61c6-44ac-a88d-8ed63a824187"/>
    <xsd:import namespace="0f8ccc55-a42b-42a9-b8ad-c6940da8ee7c"/>
    <xsd:element name="properties">
      <xsd:complexType>
        <xsd:sequence>
          <xsd:element name="documentManagement">
            <xsd:complexType>
              <xsd:all>
                <xsd:element ref="ns2:TaxKeywordTaxHTField" minOccurs="0"/>
                <xsd:element ref="ns2:TaxCatchAll" minOccurs="0"/>
                <xsd:element ref="ns2:TaxCatchAllLabel" minOccurs="0"/>
                <xsd:element ref="ns1:PublishingStartDate" minOccurs="0"/>
                <xsd:element ref="ns1:PublishingExpirationDate" minOccurs="0"/>
                <xsd:element ref="ns3:MediaServiceMetadata" minOccurs="0"/>
                <xsd:element ref="ns3:MediaServiceFastMetadata" minOccurs="0"/>
                <xsd:element ref="ns3:MediaServiceDateTaken"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internalName="PublishingStartDate">
      <xsd:simpleType>
        <xsd:restriction base="dms:Unknown"/>
      </xsd:simpleType>
    </xsd:element>
    <xsd:element name="PublishingExpirationDate" ma:index="9" nillable="true" ma:displayName="Scheduling End Date" ma:description=""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b820b9e-61c6-44ac-a88d-8ed63a824187" elementFormDefault="qualified">
    <xsd:import namespace="http://schemas.microsoft.com/office/2006/documentManagement/types"/>
    <xsd:import namespace="http://schemas.microsoft.com/office/infopath/2007/PartnerControls"/>
    <xsd:element name="TaxKeywordTaxHTField" ma:index="4" nillable="true" ma:taxonomy="true" ma:internalName="TaxKeywordTaxHTField" ma:taxonomyFieldName="TaxKeyword" ma:displayName="Tags" ma:readOnly="false" ma:fieldId="{23f27201-bee3-471e-b2e7-b64fd8b7ca38}" ma:taxonomyMulti="true" ma:sspId="d9a59e6a-29c3-4921-9c03-4d7ff3dd46bf" ma:termSetId="00000000-0000-0000-0000-000000000000" ma:anchorId="00000000-0000-0000-0000-000000000000" ma:open="true" ma:isKeyword="true">
      <xsd:complexType>
        <xsd:sequence>
          <xsd:element ref="pc:Terms" minOccurs="0" maxOccurs="1"/>
        </xsd:sequence>
      </xsd:complexType>
    </xsd:element>
    <xsd:element name="TaxCatchAll" ma:index="5" nillable="true" ma:displayName="Taxonomy Catch All Column" ma:description="" ma:hidden="true" ma:list="{72b79f48-5dcf-4c8a-9dbf-9ec02e0fcd44}" ma:internalName="TaxCatchAll" ma:readOnly="false" ma:showField="CatchAllData" ma:web="9b820b9e-61c6-44ac-a88d-8ed63a824187">
      <xsd:complexType>
        <xsd:complexContent>
          <xsd:extension base="dms:MultiChoiceLookup">
            <xsd:sequence>
              <xsd:element name="Value" type="dms:Lookup" maxOccurs="unbounded" minOccurs="0" nillable="true"/>
            </xsd:sequence>
          </xsd:extension>
        </xsd:complexContent>
      </xsd:complexType>
    </xsd:element>
    <xsd:element name="TaxCatchAllLabel" ma:index="6" nillable="true" ma:displayName="Taxonomy Catch All Column1" ma:description="" ma:hidden="true" ma:list="{72b79f48-5dcf-4c8a-9dbf-9ec02e0fcd44}" ma:internalName="TaxCatchAllLabel" ma:readOnly="true" ma:showField="CatchAllDataLabel" ma:web="9b820b9e-61c6-44ac-a88d-8ed63a82418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f8ccc55-a42b-42a9-b8ad-c6940da8ee7c" elementFormDefault="qualified">
    <xsd:import namespace="http://schemas.microsoft.com/office/2006/documentManagement/types"/>
    <xsd:import namespace="http://schemas.microsoft.com/office/infopath/2007/PartnerControls"/>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b820b9e-61c6-44ac-a88d-8ed63a824187"/>
    <TaxKeywordTaxHTField xmlns="9b820b9e-61c6-44ac-a88d-8ed63a824187">
      <Terms xmlns="http://schemas.microsoft.com/office/infopath/2007/PartnerControls"/>
    </TaxKeywordTaxHTField>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186CA161-E0B5-40DF-B4E3-CD7C0F2A990F}">
  <ds:schemaRefs>
    <ds:schemaRef ds:uri="http://schemas.microsoft.com/sharepoint/v3/contenttype/forms"/>
  </ds:schemaRefs>
</ds:datastoreItem>
</file>

<file path=customXml/itemProps2.xml><?xml version="1.0" encoding="utf-8"?>
<ds:datastoreItem xmlns:ds="http://schemas.openxmlformats.org/officeDocument/2006/customXml" ds:itemID="{9908119D-7C10-4739-B545-A9FCD6C008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b820b9e-61c6-44ac-a88d-8ed63a824187"/>
    <ds:schemaRef ds:uri="0f8ccc55-a42b-42a9-b8ad-c6940da8ee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DC8677-D4E3-4AFA-A847-E7A7B7C4F022}">
  <ds:schemaRefs>
    <ds:schemaRef ds:uri="http://schemas.microsoft.com/office/2006/documentManagement/types"/>
    <ds:schemaRef ds:uri="http://purl.org/dc/elements/1.1/"/>
    <ds:schemaRef ds:uri="http://schemas.microsoft.com/office/2006/metadata/properties"/>
    <ds:schemaRef ds:uri="http://purl.org/dc/dcmitype/"/>
    <ds:schemaRef ds:uri="http://schemas.microsoft.com/sharepoint/v3"/>
    <ds:schemaRef ds:uri="http://schemas.microsoft.com/office/infopath/2007/PartnerControls"/>
    <ds:schemaRef ds:uri="http://purl.org/dc/terms/"/>
    <ds:schemaRef ds:uri="http://www.w3.org/XML/1998/namespace"/>
    <ds:schemaRef ds:uri="http://schemas.openxmlformats.org/package/2006/metadata/core-properties"/>
    <ds:schemaRef ds:uri="0f8ccc55-a42b-42a9-b8ad-c6940da8ee7c"/>
    <ds:schemaRef ds:uri="9b820b9e-61c6-44ac-a88d-8ed63a824187"/>
  </ds:schemaRefs>
</ds:datastoreItem>
</file>

<file path=docProps/app.xml><?xml version="1.0" encoding="utf-8"?>
<Properties xmlns="http://schemas.openxmlformats.org/officeDocument/2006/extended-properties" xmlns:vt="http://schemas.openxmlformats.org/officeDocument/2006/docPropsVTypes">
  <Template>georgian_college_PPT_template_2017</Template>
  <TotalTime>1930</TotalTime>
  <Words>2684</Words>
  <Application>Microsoft Macintosh PowerPoint</Application>
  <PresentationFormat>On-screen Show (4:3)</PresentationFormat>
  <Paragraphs>432</Paragraphs>
  <Slides>32</Slides>
  <Notes>32</Notes>
  <HiddenSlides>0</HiddenSlides>
  <MMClips>2</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Experience Georgian Template A - 2018</vt:lpstr>
      <vt:lpstr>PowerPoint Presentation</vt:lpstr>
      <vt:lpstr>[NAME OF EMCEE] [TITLE OF EMCEE]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things to do today</vt:lpstr>
      <vt:lpstr>PowerPoint Presentation</vt:lpstr>
      <vt:lpstr>[NAME OF ACADEMIC AREA] Contact us</vt:lpstr>
      <vt:lpstr>PowerPoint Presentation</vt:lpstr>
    </vt:vector>
  </TitlesOfParts>
  <Company>Georgian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Wilson</dc:creator>
  <cp:lastModifiedBy>Mikaela lefaive</cp:lastModifiedBy>
  <cp:revision>130</cp:revision>
  <dcterms:created xsi:type="dcterms:W3CDTF">2018-09-19T16:31:33Z</dcterms:created>
  <dcterms:modified xsi:type="dcterms:W3CDTF">2020-07-28T02:33:46Z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0x0101004860D0AA2D10F3428FB828C7DEFB5981</vt:lpwstr>
  </property>
</Properties>
</file>